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71" r:id="rId4"/>
    <p:sldId id="285" r:id="rId5"/>
    <p:sldId id="312" r:id="rId6"/>
    <p:sldId id="288" r:id="rId7"/>
    <p:sldId id="280" r:id="rId8"/>
    <p:sldId id="295" r:id="rId9"/>
    <p:sldId id="287" r:id="rId10"/>
    <p:sldId id="272" r:id="rId11"/>
    <p:sldId id="339" r:id="rId12"/>
    <p:sldId id="321" r:id="rId13"/>
    <p:sldId id="330" r:id="rId14"/>
    <p:sldId id="299" r:id="rId15"/>
    <p:sldId id="273" r:id="rId16"/>
    <p:sldId id="300" r:id="rId17"/>
    <p:sldId id="301" r:id="rId18"/>
    <p:sldId id="335" r:id="rId19"/>
    <p:sldId id="338" r:id="rId20"/>
    <p:sldId id="309" r:id="rId21"/>
    <p:sldId id="310" r:id="rId22"/>
    <p:sldId id="302" r:id="rId23"/>
    <p:sldId id="282" r:id="rId24"/>
    <p:sldId id="296" r:id="rId25"/>
    <p:sldId id="283" r:id="rId26"/>
    <p:sldId id="313" r:id="rId27"/>
    <p:sldId id="284" r:id="rId28"/>
    <p:sldId id="297" r:id="rId29"/>
    <p:sldId id="311" r:id="rId30"/>
    <p:sldId id="303" r:id="rId31"/>
    <p:sldId id="334" r:id="rId32"/>
    <p:sldId id="336" r:id="rId33"/>
    <p:sldId id="337" r:id="rId34"/>
    <p:sldId id="304" r:id="rId35"/>
    <p:sldId id="277" r:id="rId36"/>
    <p:sldId id="331" r:id="rId37"/>
    <p:sldId id="319" r:id="rId38"/>
    <p:sldId id="332" r:id="rId39"/>
    <p:sldId id="333" r:id="rId40"/>
    <p:sldId id="305" r:id="rId41"/>
    <p:sldId id="278" r:id="rId42"/>
    <p:sldId id="318" r:id="rId43"/>
    <p:sldId id="306" r:id="rId44"/>
    <p:sldId id="317" r:id="rId45"/>
    <p:sldId id="323" r:id="rId46"/>
    <p:sldId id="324" r:id="rId47"/>
    <p:sldId id="329" r:id="rId48"/>
    <p:sldId id="328" r:id="rId49"/>
    <p:sldId id="327" r:id="rId50"/>
    <p:sldId id="307" r:id="rId51"/>
    <p:sldId id="289" r:id="rId52"/>
    <p:sldId id="290" r:id="rId53"/>
    <p:sldId id="316"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LAK WON" initials="KLW" lastIdx="1" clrIdx="0">
    <p:extLst>
      <p:ext uri="{19B8F6BF-5375-455C-9EA6-DF929625EA0E}">
        <p15:presenceInfo xmlns:p15="http://schemas.microsoft.com/office/powerpoint/2012/main" userId="KIM LAK W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A4"/>
    <a:srgbClr val="B69E6F"/>
    <a:srgbClr val="A88D5F"/>
    <a:srgbClr val="BDB4B5"/>
    <a:srgbClr val="B0A6A9"/>
    <a:srgbClr val="544658"/>
    <a:srgbClr val="251D27"/>
    <a:srgbClr val="045B39"/>
    <a:srgbClr val="76617D"/>
    <a:srgbClr val="252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5" d="100"/>
          <a:sy n="115" d="100"/>
        </p:scale>
        <p:origin x="3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5239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48953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29248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18599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37235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5933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44736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80362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03405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347929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47D5D9E5-248A-4CA5-B45B-9A603FEB49CC}" type="datetimeFigureOut">
              <a:rPr lang="ko-KR" altLang="en-US" smtClean="0"/>
              <a:t>10-25(Sun)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190328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5D9E5-248A-4CA5-B45B-9A603FEB49CC}" type="datetimeFigureOut">
              <a:rPr lang="ko-KR" altLang="en-US" smtClean="0"/>
              <a:t>10-25(Sun)</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02FE0-53B8-4EB5-A0FD-36FBC4748AFB}" type="slidenum">
              <a:rPr lang="ko-KR" altLang="en-US" smtClean="0"/>
              <a:t>‹#›</a:t>
            </a:fld>
            <a:endParaRPr lang="ko-KR" altLang="en-US"/>
          </a:p>
        </p:txBody>
      </p:sp>
    </p:spTree>
    <p:extLst>
      <p:ext uri="{BB962C8B-B14F-4D97-AF65-F5344CB8AC3E}">
        <p14:creationId xmlns:p14="http://schemas.microsoft.com/office/powerpoint/2010/main" val="2214902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jpe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jpeg"/><Relationship Id="rId27" Type="http://schemas.openxmlformats.org/officeDocument/2006/relationships/image" Target="../media/image42.png"/><Relationship Id="rId30"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18.png"/><Relationship Id="rId12" Type="http://schemas.openxmlformats.org/officeDocument/2006/relationships/image" Target="../media/image57.jpeg"/><Relationship Id="rId17" Type="http://schemas.openxmlformats.org/officeDocument/2006/relationships/image" Target="../media/image35.png"/><Relationship Id="rId2" Type="http://schemas.openxmlformats.org/officeDocument/2006/relationships/image" Target="../media/image48.png"/><Relationship Id="rId16"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0.jpe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26.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40.png"/><Relationship Id="rId26" Type="http://schemas.openxmlformats.org/officeDocument/2006/relationships/image" Target="../media/image24.png"/><Relationship Id="rId3" Type="http://schemas.openxmlformats.org/officeDocument/2006/relationships/image" Target="../media/image73.png"/><Relationship Id="rId21" Type="http://schemas.openxmlformats.org/officeDocument/2006/relationships/image" Target="../media/image43.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39.png"/><Relationship Id="rId25" Type="http://schemas.openxmlformats.org/officeDocument/2006/relationships/image" Target="../media/image18.png"/><Relationship Id="rId2" Type="http://schemas.openxmlformats.org/officeDocument/2006/relationships/image" Target="../media/image72.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46.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45.png"/><Relationship Id="rId28" Type="http://schemas.openxmlformats.org/officeDocument/2006/relationships/image" Target="../media/image26.png"/><Relationship Id="rId10" Type="http://schemas.openxmlformats.org/officeDocument/2006/relationships/image" Target="../media/image79.png"/><Relationship Id="rId19"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44.png"/><Relationship Id="rId27"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png"/><Relationship Id="rId18" Type="http://schemas.openxmlformats.org/officeDocument/2006/relationships/image" Target="../media/image42.png"/><Relationship Id="rId3" Type="http://schemas.openxmlformats.org/officeDocument/2006/relationships/image" Target="../media/image85.jpg"/><Relationship Id="rId21" Type="http://schemas.openxmlformats.org/officeDocument/2006/relationships/image" Target="../media/image45.png"/><Relationship Id="rId7" Type="http://schemas.openxmlformats.org/officeDocument/2006/relationships/image" Target="../media/image78.png"/><Relationship Id="rId12" Type="http://schemas.openxmlformats.org/officeDocument/2006/relationships/image" Target="../media/image84.png"/><Relationship Id="rId17" Type="http://schemas.openxmlformats.org/officeDocument/2006/relationships/image" Target="../media/image41.png"/><Relationship Id="rId2" Type="http://schemas.openxmlformats.org/officeDocument/2006/relationships/image" Target="../media/image72.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3.png"/><Relationship Id="rId24" Type="http://schemas.openxmlformats.org/officeDocument/2006/relationships/image" Target="../media/image82.png"/><Relationship Id="rId5" Type="http://schemas.openxmlformats.org/officeDocument/2006/relationships/image" Target="../media/image75.png"/><Relationship Id="rId15" Type="http://schemas.openxmlformats.org/officeDocument/2006/relationships/image" Target="../media/image39.png"/><Relationship Id="rId23" Type="http://schemas.openxmlformats.org/officeDocument/2006/relationships/image" Target="../media/image87.png"/><Relationship Id="rId10" Type="http://schemas.openxmlformats.org/officeDocument/2006/relationships/image" Target="../media/image81.png"/><Relationship Id="rId19" Type="http://schemas.openxmlformats.org/officeDocument/2006/relationships/image" Target="../media/image43.png"/><Relationship Id="rId4" Type="http://schemas.openxmlformats.org/officeDocument/2006/relationships/image" Target="../media/image74.png"/><Relationship Id="rId9" Type="http://schemas.openxmlformats.org/officeDocument/2006/relationships/image" Target="../media/image80.png"/><Relationship Id="rId14" Type="http://schemas.openxmlformats.org/officeDocument/2006/relationships/image" Target="../media/image38.png"/><Relationship Id="rId22"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png"/><Relationship Id="rId18" Type="http://schemas.openxmlformats.org/officeDocument/2006/relationships/image" Target="../media/image106.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microsoft.com/office/2007/relationships/hdphoto" Target="../media/hdphoto2.wdp"/><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jpe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jpg"/><Relationship Id="rId18" Type="http://schemas.openxmlformats.org/officeDocument/2006/relationships/image" Target="../media/image124.jpg"/><Relationship Id="rId26" Type="http://schemas.openxmlformats.org/officeDocument/2006/relationships/image" Target="../media/image19.png"/><Relationship Id="rId3" Type="http://schemas.openxmlformats.org/officeDocument/2006/relationships/image" Target="../media/image84.png"/><Relationship Id="rId21" Type="http://schemas.openxmlformats.org/officeDocument/2006/relationships/image" Target="../media/image127.jpg"/><Relationship Id="rId7" Type="http://schemas.openxmlformats.org/officeDocument/2006/relationships/image" Target="../media/image114.png"/><Relationship Id="rId12" Type="http://schemas.openxmlformats.org/officeDocument/2006/relationships/image" Target="../media/image27.png"/><Relationship Id="rId17" Type="http://schemas.openxmlformats.org/officeDocument/2006/relationships/image" Target="../media/image123.jpg"/><Relationship Id="rId25" Type="http://schemas.openxmlformats.org/officeDocument/2006/relationships/image" Target="../media/image18.png"/><Relationship Id="rId2" Type="http://schemas.openxmlformats.org/officeDocument/2006/relationships/image" Target="../media/image72.png"/><Relationship Id="rId16" Type="http://schemas.openxmlformats.org/officeDocument/2006/relationships/image" Target="../media/image122.jpg"/><Relationship Id="rId20" Type="http://schemas.openxmlformats.org/officeDocument/2006/relationships/image" Target="../media/image126.png"/><Relationship Id="rId29"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18.jpg"/><Relationship Id="rId24" Type="http://schemas.openxmlformats.org/officeDocument/2006/relationships/image" Target="../media/image130.jpg"/><Relationship Id="rId5" Type="http://schemas.openxmlformats.org/officeDocument/2006/relationships/image" Target="../media/image112.png"/><Relationship Id="rId15" Type="http://schemas.openxmlformats.org/officeDocument/2006/relationships/image" Target="../media/image121.jpg"/><Relationship Id="rId23" Type="http://schemas.openxmlformats.org/officeDocument/2006/relationships/image" Target="../media/image129.jpg"/><Relationship Id="rId28" Type="http://schemas.openxmlformats.org/officeDocument/2006/relationships/image" Target="../media/image131.png"/><Relationship Id="rId10" Type="http://schemas.openxmlformats.org/officeDocument/2006/relationships/image" Target="../media/image117.jpg"/><Relationship Id="rId19" Type="http://schemas.openxmlformats.org/officeDocument/2006/relationships/image" Target="../media/image125.png"/><Relationship Id="rId4" Type="http://schemas.openxmlformats.org/officeDocument/2006/relationships/image" Target="../media/image86.png"/><Relationship Id="rId9" Type="http://schemas.openxmlformats.org/officeDocument/2006/relationships/image" Target="../media/image116.png"/><Relationship Id="rId14" Type="http://schemas.openxmlformats.org/officeDocument/2006/relationships/image" Target="../media/image120.jpg"/><Relationship Id="rId22" Type="http://schemas.openxmlformats.org/officeDocument/2006/relationships/image" Target="../media/image128.jpg"/><Relationship Id="rId27" Type="http://schemas.openxmlformats.org/officeDocument/2006/relationships/image" Target="../media/image20.png"/><Relationship Id="rId30" Type="http://schemas.openxmlformats.org/officeDocument/2006/relationships/image" Target="../media/image133.png"/></Relationships>
</file>

<file path=ppt/slides/_rels/slide32.xml.rels><?xml version="1.0" encoding="UTF-8" standalone="yes"?>
<Relationships xmlns="http://schemas.openxmlformats.org/package/2006/relationships"><Relationship Id="rId13" Type="http://schemas.openxmlformats.org/officeDocument/2006/relationships/image" Target="../media/image119.jpg"/><Relationship Id="rId18" Type="http://schemas.openxmlformats.org/officeDocument/2006/relationships/image" Target="../media/image124.jpg"/><Relationship Id="rId26" Type="http://schemas.openxmlformats.org/officeDocument/2006/relationships/image" Target="../media/image19.png"/><Relationship Id="rId3" Type="http://schemas.openxmlformats.org/officeDocument/2006/relationships/image" Target="../media/image84.png"/><Relationship Id="rId21" Type="http://schemas.openxmlformats.org/officeDocument/2006/relationships/image" Target="../media/image127.jpg"/><Relationship Id="rId34" Type="http://schemas.openxmlformats.org/officeDocument/2006/relationships/image" Target="../media/image137.png"/><Relationship Id="rId7" Type="http://schemas.openxmlformats.org/officeDocument/2006/relationships/image" Target="../media/image114.png"/><Relationship Id="rId12" Type="http://schemas.openxmlformats.org/officeDocument/2006/relationships/image" Target="../media/image118.jpg"/><Relationship Id="rId17" Type="http://schemas.openxmlformats.org/officeDocument/2006/relationships/image" Target="../media/image123.jpg"/><Relationship Id="rId25" Type="http://schemas.openxmlformats.org/officeDocument/2006/relationships/image" Target="../media/image18.png"/><Relationship Id="rId33" Type="http://schemas.openxmlformats.org/officeDocument/2006/relationships/image" Target="../media/image136.png"/><Relationship Id="rId2" Type="http://schemas.openxmlformats.org/officeDocument/2006/relationships/image" Target="../media/image72.png"/><Relationship Id="rId16" Type="http://schemas.openxmlformats.org/officeDocument/2006/relationships/image" Target="../media/image122.jpg"/><Relationship Id="rId20" Type="http://schemas.openxmlformats.org/officeDocument/2006/relationships/image" Target="../media/image126.png"/><Relationship Id="rId29"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27.png"/><Relationship Id="rId24" Type="http://schemas.openxmlformats.org/officeDocument/2006/relationships/image" Target="../media/image130.jpg"/><Relationship Id="rId32" Type="http://schemas.openxmlformats.org/officeDocument/2006/relationships/image" Target="../media/image135.png"/><Relationship Id="rId5" Type="http://schemas.openxmlformats.org/officeDocument/2006/relationships/image" Target="../media/image112.png"/><Relationship Id="rId15" Type="http://schemas.openxmlformats.org/officeDocument/2006/relationships/image" Target="../media/image121.jpg"/><Relationship Id="rId23" Type="http://schemas.openxmlformats.org/officeDocument/2006/relationships/image" Target="../media/image129.jpg"/><Relationship Id="rId28" Type="http://schemas.openxmlformats.org/officeDocument/2006/relationships/image" Target="../media/image131.png"/><Relationship Id="rId10" Type="http://schemas.openxmlformats.org/officeDocument/2006/relationships/image" Target="../media/image117.jpg"/><Relationship Id="rId19" Type="http://schemas.openxmlformats.org/officeDocument/2006/relationships/image" Target="../media/image125.png"/><Relationship Id="rId31"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116.png"/><Relationship Id="rId14" Type="http://schemas.openxmlformats.org/officeDocument/2006/relationships/image" Target="../media/image120.jpg"/><Relationship Id="rId22" Type="http://schemas.openxmlformats.org/officeDocument/2006/relationships/image" Target="../media/image128.jpg"/><Relationship Id="rId27" Type="http://schemas.openxmlformats.org/officeDocument/2006/relationships/image" Target="../media/image20.png"/><Relationship Id="rId30" Type="http://schemas.openxmlformats.org/officeDocument/2006/relationships/image" Target="../media/image133.png"/><Relationship Id="rId35" Type="http://schemas.openxmlformats.org/officeDocument/2006/relationships/image" Target="../media/image75.png"/><Relationship Id="rId8" Type="http://schemas.openxmlformats.org/officeDocument/2006/relationships/image" Target="../media/image115.png"/></Relationships>
</file>

<file path=ppt/slides/_rels/slide33.xml.rels><?xml version="1.0" encoding="UTF-8" standalone="yes"?>
<Relationships xmlns="http://schemas.openxmlformats.org/package/2006/relationships"><Relationship Id="rId13" Type="http://schemas.openxmlformats.org/officeDocument/2006/relationships/image" Target="../media/image119.jpg"/><Relationship Id="rId18" Type="http://schemas.openxmlformats.org/officeDocument/2006/relationships/image" Target="../media/image124.jpg"/><Relationship Id="rId26" Type="http://schemas.openxmlformats.org/officeDocument/2006/relationships/image" Target="../media/image19.png"/><Relationship Id="rId3" Type="http://schemas.openxmlformats.org/officeDocument/2006/relationships/image" Target="../media/image84.png"/><Relationship Id="rId21" Type="http://schemas.openxmlformats.org/officeDocument/2006/relationships/image" Target="../media/image127.jpg"/><Relationship Id="rId34" Type="http://schemas.openxmlformats.org/officeDocument/2006/relationships/image" Target="../media/image137.png"/><Relationship Id="rId7" Type="http://schemas.openxmlformats.org/officeDocument/2006/relationships/image" Target="../media/image114.png"/><Relationship Id="rId12" Type="http://schemas.openxmlformats.org/officeDocument/2006/relationships/image" Target="../media/image118.jpg"/><Relationship Id="rId17" Type="http://schemas.openxmlformats.org/officeDocument/2006/relationships/image" Target="../media/image123.jpg"/><Relationship Id="rId25" Type="http://schemas.openxmlformats.org/officeDocument/2006/relationships/image" Target="../media/image18.png"/><Relationship Id="rId33" Type="http://schemas.openxmlformats.org/officeDocument/2006/relationships/image" Target="../media/image136.png"/><Relationship Id="rId2" Type="http://schemas.openxmlformats.org/officeDocument/2006/relationships/image" Target="../media/image72.png"/><Relationship Id="rId16" Type="http://schemas.openxmlformats.org/officeDocument/2006/relationships/image" Target="../media/image122.jpg"/><Relationship Id="rId20" Type="http://schemas.openxmlformats.org/officeDocument/2006/relationships/image" Target="../media/image126.png"/><Relationship Id="rId29"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27.png"/><Relationship Id="rId24" Type="http://schemas.openxmlformats.org/officeDocument/2006/relationships/image" Target="../media/image130.jpg"/><Relationship Id="rId32" Type="http://schemas.openxmlformats.org/officeDocument/2006/relationships/image" Target="../media/image135.png"/><Relationship Id="rId5" Type="http://schemas.openxmlformats.org/officeDocument/2006/relationships/image" Target="../media/image112.png"/><Relationship Id="rId15" Type="http://schemas.openxmlformats.org/officeDocument/2006/relationships/image" Target="../media/image121.jpg"/><Relationship Id="rId23" Type="http://schemas.openxmlformats.org/officeDocument/2006/relationships/image" Target="../media/image129.jpg"/><Relationship Id="rId28" Type="http://schemas.openxmlformats.org/officeDocument/2006/relationships/image" Target="../media/image131.png"/><Relationship Id="rId10" Type="http://schemas.openxmlformats.org/officeDocument/2006/relationships/image" Target="../media/image117.jpg"/><Relationship Id="rId19" Type="http://schemas.openxmlformats.org/officeDocument/2006/relationships/image" Target="../media/image125.png"/><Relationship Id="rId31"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116.png"/><Relationship Id="rId14" Type="http://schemas.openxmlformats.org/officeDocument/2006/relationships/image" Target="../media/image120.jpg"/><Relationship Id="rId22" Type="http://schemas.openxmlformats.org/officeDocument/2006/relationships/image" Target="../media/image128.jpg"/><Relationship Id="rId27" Type="http://schemas.openxmlformats.org/officeDocument/2006/relationships/image" Target="../media/image20.png"/><Relationship Id="rId30" Type="http://schemas.openxmlformats.org/officeDocument/2006/relationships/image" Target="../media/image133.png"/><Relationship Id="rId8" Type="http://schemas.openxmlformats.org/officeDocument/2006/relationships/image" Target="../media/image1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72.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47.png"/><Relationship Id="rId18" Type="http://schemas.openxmlformats.org/officeDocument/2006/relationships/image" Target="../media/image149.png"/><Relationship Id="rId3" Type="http://schemas.openxmlformats.org/officeDocument/2006/relationships/image" Target="../media/image141.png"/><Relationship Id="rId21" Type="http://schemas.openxmlformats.org/officeDocument/2006/relationships/image" Target="../media/image20.png"/><Relationship Id="rId7" Type="http://schemas.openxmlformats.org/officeDocument/2006/relationships/image" Target="../media/image140.png"/><Relationship Id="rId12" Type="http://schemas.openxmlformats.org/officeDocument/2006/relationships/image" Target="../media/image146.png"/><Relationship Id="rId17" Type="http://schemas.openxmlformats.org/officeDocument/2006/relationships/image" Target="../media/image148.png"/><Relationship Id="rId2" Type="http://schemas.openxmlformats.org/officeDocument/2006/relationships/image" Target="../media/image72.png"/><Relationship Id="rId16" Type="http://schemas.openxmlformats.org/officeDocument/2006/relationships/image" Target="../media/image126.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145.png"/><Relationship Id="rId5" Type="http://schemas.openxmlformats.org/officeDocument/2006/relationships/image" Target="../media/image143.png"/><Relationship Id="rId15" Type="http://schemas.openxmlformats.org/officeDocument/2006/relationships/image" Target="../media/image74.png"/><Relationship Id="rId10" Type="http://schemas.openxmlformats.org/officeDocument/2006/relationships/image" Target="../media/image144.png"/><Relationship Id="rId19" Type="http://schemas.openxmlformats.org/officeDocument/2006/relationships/image" Target="../media/image18.png"/><Relationship Id="rId4" Type="http://schemas.openxmlformats.org/officeDocument/2006/relationships/image" Target="../media/image142.png"/><Relationship Id="rId9" Type="http://schemas.openxmlformats.org/officeDocument/2006/relationships/image" Target="../media/image86.png"/><Relationship Id="rId14" Type="http://schemas.openxmlformats.org/officeDocument/2006/relationships/image" Target="../media/image125.png"/><Relationship Id="rId22"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1.png"/><Relationship Id="rId7" Type="http://schemas.openxmlformats.org/officeDocument/2006/relationships/image" Target="../media/image153.png"/><Relationship Id="rId12" Type="http://schemas.openxmlformats.org/officeDocument/2006/relationships/image" Target="../media/image148.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26.png"/><Relationship Id="rId5" Type="http://schemas.openxmlformats.org/officeDocument/2006/relationships/image" Target="../media/image84.png"/><Relationship Id="rId10" Type="http://schemas.openxmlformats.org/officeDocument/2006/relationships/image" Target="../media/image125.png"/><Relationship Id="rId4" Type="http://schemas.openxmlformats.org/officeDocument/2006/relationships/image" Target="../media/image152.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84.png"/><Relationship Id="rId7" Type="http://schemas.openxmlformats.org/officeDocument/2006/relationships/image" Target="../media/image156.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25.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2.png"/><Relationship Id="rId3" Type="http://schemas.openxmlformats.org/officeDocument/2006/relationships/image" Target="../media/image84.png"/><Relationship Id="rId21" Type="http://schemas.openxmlformats.org/officeDocument/2006/relationships/image" Target="../media/image175.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37.png"/><Relationship Id="rId2" Type="http://schemas.openxmlformats.org/officeDocument/2006/relationships/image" Target="../media/image72.png"/><Relationship Id="rId16" Type="http://schemas.openxmlformats.org/officeDocument/2006/relationships/image" Target="../media/image171.png"/><Relationship Id="rId20"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33.png"/><Relationship Id="rId10" Type="http://schemas.openxmlformats.org/officeDocument/2006/relationships/image" Target="../media/image166.png"/><Relationship Id="rId19" Type="http://schemas.openxmlformats.org/officeDocument/2006/relationships/image" Target="../media/image173.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86.png"/></Relationships>
</file>

<file path=ppt/slides/_rels/slide46.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2.png"/><Relationship Id="rId26" Type="http://schemas.openxmlformats.org/officeDocument/2006/relationships/image" Target="../media/image177.png"/><Relationship Id="rId3" Type="http://schemas.openxmlformats.org/officeDocument/2006/relationships/image" Target="../media/image84.png"/><Relationship Id="rId21" Type="http://schemas.openxmlformats.org/officeDocument/2006/relationships/image" Target="../media/image175.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37.png"/><Relationship Id="rId25" Type="http://schemas.openxmlformats.org/officeDocument/2006/relationships/image" Target="../media/image135.png"/><Relationship Id="rId2" Type="http://schemas.openxmlformats.org/officeDocument/2006/relationships/image" Target="../media/image72.png"/><Relationship Id="rId16" Type="http://schemas.openxmlformats.org/officeDocument/2006/relationships/image" Target="../media/image171.png"/><Relationship Id="rId20" Type="http://schemas.openxmlformats.org/officeDocument/2006/relationships/image" Target="../media/image174.png"/><Relationship Id="rId29"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76.png"/><Relationship Id="rId5" Type="http://schemas.openxmlformats.org/officeDocument/2006/relationships/image" Target="../media/image161.png"/><Relationship Id="rId15" Type="http://schemas.openxmlformats.org/officeDocument/2006/relationships/image" Target="../media/image133.png"/><Relationship Id="rId23" Type="http://schemas.openxmlformats.org/officeDocument/2006/relationships/image" Target="../media/image134.png"/><Relationship Id="rId28" Type="http://schemas.openxmlformats.org/officeDocument/2006/relationships/image" Target="../media/image74.png"/><Relationship Id="rId10" Type="http://schemas.openxmlformats.org/officeDocument/2006/relationships/image" Target="../media/image166.png"/><Relationship Id="rId19" Type="http://schemas.openxmlformats.org/officeDocument/2006/relationships/image" Target="../media/image173.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86.png"/><Relationship Id="rId27" Type="http://schemas.openxmlformats.org/officeDocument/2006/relationships/image" Target="../media/image136.png"/></Relationships>
</file>

<file path=ppt/slides/_rels/slide47.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2.png"/><Relationship Id="rId26" Type="http://schemas.openxmlformats.org/officeDocument/2006/relationships/image" Target="../media/image179.PNG"/><Relationship Id="rId3" Type="http://schemas.openxmlformats.org/officeDocument/2006/relationships/image" Target="../media/image84.png"/><Relationship Id="rId21" Type="http://schemas.openxmlformats.org/officeDocument/2006/relationships/image" Target="../media/image175.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37.png"/><Relationship Id="rId25" Type="http://schemas.openxmlformats.org/officeDocument/2006/relationships/image" Target="../media/image135.png"/><Relationship Id="rId2" Type="http://schemas.openxmlformats.org/officeDocument/2006/relationships/image" Target="../media/image72.png"/><Relationship Id="rId16" Type="http://schemas.openxmlformats.org/officeDocument/2006/relationships/image" Target="../media/image171.png"/><Relationship Id="rId20"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76.png"/><Relationship Id="rId5" Type="http://schemas.openxmlformats.org/officeDocument/2006/relationships/image" Target="../media/image161.png"/><Relationship Id="rId15" Type="http://schemas.openxmlformats.org/officeDocument/2006/relationships/image" Target="../media/image133.png"/><Relationship Id="rId23" Type="http://schemas.openxmlformats.org/officeDocument/2006/relationships/image" Target="../media/image134.png"/><Relationship Id="rId10" Type="http://schemas.openxmlformats.org/officeDocument/2006/relationships/image" Target="../media/image166.png"/><Relationship Id="rId19" Type="http://schemas.openxmlformats.org/officeDocument/2006/relationships/image" Target="../media/image173.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84.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86.png"/><Relationship Id="rId9" Type="http://schemas.openxmlformats.org/officeDocument/2006/relationships/image" Target="../media/image184.png"/><Relationship Id="rId14" Type="http://schemas.openxmlformats.org/officeDocument/2006/relationships/image" Target="../media/image125.png"/></Relationships>
</file>

<file path=ppt/slides/_rels/slide49.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2.png"/><Relationship Id="rId3" Type="http://schemas.openxmlformats.org/officeDocument/2006/relationships/image" Target="../media/image84.png"/><Relationship Id="rId21" Type="http://schemas.openxmlformats.org/officeDocument/2006/relationships/image" Target="../media/image175.png"/><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37.png"/><Relationship Id="rId25" Type="http://schemas.openxmlformats.org/officeDocument/2006/relationships/image" Target="../media/image190.png"/><Relationship Id="rId2" Type="http://schemas.openxmlformats.org/officeDocument/2006/relationships/image" Target="../media/image72.png"/><Relationship Id="rId16" Type="http://schemas.openxmlformats.org/officeDocument/2006/relationships/image" Target="../media/image171.png"/><Relationship Id="rId20"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9.png"/><Relationship Id="rId5" Type="http://schemas.openxmlformats.org/officeDocument/2006/relationships/image" Target="../media/image161.png"/><Relationship Id="rId15" Type="http://schemas.openxmlformats.org/officeDocument/2006/relationships/image" Target="../media/image133.png"/><Relationship Id="rId23" Type="http://schemas.openxmlformats.org/officeDocument/2006/relationships/image" Target="../media/image134.png"/><Relationship Id="rId10" Type="http://schemas.openxmlformats.org/officeDocument/2006/relationships/image" Target="../media/image166.png"/><Relationship Id="rId19" Type="http://schemas.openxmlformats.org/officeDocument/2006/relationships/image" Target="../media/image173.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0"/>
            <a:ext cx="9144000" cy="1955409"/>
          </a:xfrm>
        </p:spPr>
        <p:txBody>
          <a:bodyPr>
            <a:normAutofit/>
          </a:bodyPr>
          <a:lstStyle/>
          <a:p>
            <a:r>
              <a:rPr lang="ko-KR" altLang="en-US" dirty="0"/>
              <a:t>가제</a:t>
            </a:r>
            <a:r>
              <a:rPr lang="en-US" altLang="ko-KR" dirty="0"/>
              <a:t>: </a:t>
            </a:r>
            <a:r>
              <a:rPr lang="en-US" altLang="ko-KR"/>
              <a:t>LOL</a:t>
            </a:r>
            <a:r>
              <a:rPr lang="ko-KR" altLang="en-US"/>
              <a:t> </a:t>
            </a:r>
            <a:r>
              <a:rPr lang="en-US" altLang="ko-KR"/>
              <a:t>Manager</a:t>
            </a:r>
            <a:br>
              <a:rPr lang="en-US" altLang="ko-KR"/>
            </a:br>
            <a:r>
              <a:rPr lang="en-US" altLang="ko-KR"/>
              <a:t>UI </a:t>
            </a:r>
            <a:r>
              <a:rPr lang="ko-KR" altLang="en-US"/>
              <a:t>프로토타입</a:t>
            </a:r>
            <a:endParaRPr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2095500"/>
            <a:ext cx="4762500" cy="4762500"/>
          </a:xfrm>
          <a:prstGeom prst="rect">
            <a:avLst/>
          </a:prstGeom>
          <a:solidFill>
            <a:schemeClr val="bg1"/>
          </a:solidFill>
        </p:spPr>
      </p:pic>
      <p:sp>
        <p:nvSpPr>
          <p:cNvPr id="4" name="직사각형 3"/>
          <p:cNvSpPr/>
          <p:nvPr/>
        </p:nvSpPr>
        <p:spPr>
          <a:xfrm>
            <a:off x="7167513" y="1847654"/>
            <a:ext cx="5024487" cy="501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6576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9" name="TextBox 7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64" name="TextBox 6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464893"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6233052" y="3824549"/>
            <a:ext cx="2343539" cy="185362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spTree>
    <p:extLst>
      <p:ext uri="{BB962C8B-B14F-4D97-AF65-F5344CB8AC3E}">
        <p14:creationId xmlns:p14="http://schemas.microsoft.com/office/powerpoint/2010/main" val="1296568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0" y="872195"/>
            <a:ext cx="11155681" cy="5561860"/>
          </a:xfrm>
          <a:prstGeom prst="rect">
            <a:avLst/>
          </a:prstGeom>
        </p:spPr>
      </p:pic>
      <p:pic>
        <p:nvPicPr>
          <p:cNvPr id="78" name="그림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5448" y="6678538"/>
            <a:ext cx="1790246" cy="339420"/>
          </a:xfrm>
          <a:prstGeom prst="rect">
            <a:avLst/>
          </a:prstGeom>
        </p:spPr>
      </p:pic>
      <p:sp>
        <p:nvSpPr>
          <p:cNvPr id="79" name="TextBox 78"/>
          <p:cNvSpPr txBox="1"/>
          <p:nvPr/>
        </p:nvSpPr>
        <p:spPr>
          <a:xfrm>
            <a:off x="9823955" y="672023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80" name="그림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1446" y="6558959"/>
            <a:ext cx="353517" cy="470275"/>
          </a:xfrm>
          <a:prstGeom prst="rect">
            <a:avLst/>
          </a:prstGeom>
        </p:spPr>
      </p:pic>
      <p:pic>
        <p:nvPicPr>
          <p:cNvPr id="88" name="그림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8155" y="6628997"/>
            <a:ext cx="319624" cy="322428"/>
          </a:xfrm>
          <a:prstGeom prst="rect">
            <a:avLst/>
          </a:prstGeom>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01" name="TextBox 10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8861" y="5105524"/>
            <a:ext cx="3069387" cy="849586"/>
          </a:xfrm>
          <a:prstGeom prst="rect">
            <a:avLst/>
          </a:prstGeom>
        </p:spPr>
      </p:pic>
      <p:pic>
        <p:nvPicPr>
          <p:cNvPr id="16" name="그림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470" y="2275154"/>
            <a:ext cx="11155682" cy="2201900"/>
          </a:xfrm>
          <a:prstGeom prst="rect">
            <a:avLst/>
          </a:prstGeom>
        </p:spPr>
      </p:pic>
      <p:pic>
        <p:nvPicPr>
          <p:cNvPr id="34" name="그림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150" y="3738944"/>
            <a:ext cx="1633171" cy="1730999"/>
          </a:xfrm>
          <a:prstGeom prst="rect">
            <a:avLst/>
          </a:prstGeom>
          <a:effectLst>
            <a:glow rad="63500">
              <a:schemeClr val="bg1">
                <a:lumMod val="95000"/>
                <a:alpha val="40000"/>
              </a:schemeClr>
            </a:glow>
          </a:effectLst>
        </p:spPr>
      </p:pic>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38" name="그룹 37"/>
          <p:cNvGrpSpPr/>
          <p:nvPr/>
        </p:nvGrpSpPr>
        <p:grpSpPr>
          <a:xfrm>
            <a:off x="508108" y="898598"/>
            <a:ext cx="1310640" cy="1409701"/>
            <a:chOff x="1460634" y="2201372"/>
            <a:chExt cx="1310640" cy="1409701"/>
          </a:xfrm>
        </p:grpSpPr>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40" name="그림 39"/>
            <p:cNvPicPr>
              <a:picLocks noChangeAspect="1"/>
            </p:cNvPicPr>
            <p:nvPr/>
          </p:nvPicPr>
          <p:blipFill rotWithShape="1">
            <a:blip r:embed="rId10"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41" name="TextBox 40"/>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
        <p:nvSpPr>
          <p:cNvPr id="47" name="TextBox 46"/>
          <p:cNvSpPr txBox="1"/>
          <p:nvPr/>
        </p:nvSpPr>
        <p:spPr>
          <a:xfrm>
            <a:off x="9624837" y="5305116"/>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뽑기</a:t>
            </a:r>
          </a:p>
        </p:txBody>
      </p:sp>
      <p:pic>
        <p:nvPicPr>
          <p:cNvPr id="63" name="그림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157" y="6714568"/>
            <a:ext cx="1297939" cy="339420"/>
          </a:xfrm>
          <a:prstGeom prst="rect">
            <a:avLst/>
          </a:prstGeom>
        </p:spPr>
      </p:pic>
      <p:sp>
        <p:nvSpPr>
          <p:cNvPr id="64" name="TextBox 63"/>
          <p:cNvSpPr txBox="1"/>
          <p:nvPr/>
        </p:nvSpPr>
        <p:spPr>
          <a:xfrm>
            <a:off x="8368861" y="6748410"/>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5" name="그림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3216" y="6744934"/>
            <a:ext cx="378586" cy="319647"/>
          </a:xfrm>
          <a:prstGeom prst="rect">
            <a:avLst/>
          </a:prstGeom>
        </p:spPr>
      </p:pic>
      <p:pic>
        <p:nvPicPr>
          <p:cNvPr id="87" name="그림 86"/>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853066" y="5669945"/>
            <a:ext cx="482601" cy="495300"/>
          </a:xfrm>
          <a:prstGeom prst="snip2SameRect">
            <a:avLst>
              <a:gd name="adj1" fmla="val 10746"/>
              <a:gd name="adj2" fmla="val 14652"/>
            </a:avLst>
          </a:prstGeom>
        </p:spPr>
      </p:pic>
      <p:pic>
        <p:nvPicPr>
          <p:cNvPr id="91" name="그림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53622" y="5717521"/>
            <a:ext cx="283620" cy="311199"/>
          </a:xfrm>
          <a:prstGeom prst="rect">
            <a:avLst/>
          </a:prstGeom>
        </p:spPr>
      </p:pic>
      <p:sp>
        <p:nvSpPr>
          <p:cNvPr id="92" name="TextBox 91"/>
          <p:cNvSpPr txBox="1"/>
          <p:nvPr/>
        </p:nvSpPr>
        <p:spPr>
          <a:xfrm>
            <a:off x="1919741" y="5968574"/>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일정</a:t>
            </a:r>
          </a:p>
        </p:txBody>
      </p:sp>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1263282" y="5669877"/>
            <a:ext cx="482601" cy="495300"/>
          </a:xfrm>
          <a:prstGeom prst="snip2SameRect">
            <a:avLst>
              <a:gd name="adj1" fmla="val 10746"/>
              <a:gd name="adj2" fmla="val 14652"/>
            </a:avLst>
          </a:prstGeom>
        </p:spPr>
      </p:pic>
      <p:sp>
        <p:nvSpPr>
          <p:cNvPr id="102" name="TextBox 101"/>
          <p:cNvSpPr txBox="1"/>
          <p:nvPr/>
        </p:nvSpPr>
        <p:spPr>
          <a:xfrm>
            <a:off x="1329957"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편지</a:t>
            </a:r>
          </a:p>
        </p:txBody>
      </p:sp>
      <p:pic>
        <p:nvPicPr>
          <p:cNvPr id="103" name="그림 10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39818" y="5754084"/>
            <a:ext cx="321682" cy="249902"/>
          </a:xfrm>
          <a:prstGeom prst="rect">
            <a:avLst/>
          </a:prstGeom>
        </p:spPr>
      </p:pic>
      <p:pic>
        <p:nvPicPr>
          <p:cNvPr id="104" name="그림 103"/>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673498" y="5669877"/>
            <a:ext cx="482601" cy="495300"/>
          </a:xfrm>
          <a:prstGeom prst="snip2SameRect">
            <a:avLst>
              <a:gd name="adj1" fmla="val 10746"/>
              <a:gd name="adj2" fmla="val 14652"/>
            </a:avLst>
          </a:prstGeom>
        </p:spPr>
      </p:pic>
      <p:sp>
        <p:nvSpPr>
          <p:cNvPr id="105" name="TextBox 104"/>
          <p:cNvSpPr txBox="1"/>
          <p:nvPr/>
        </p:nvSpPr>
        <p:spPr>
          <a:xfrm>
            <a:off x="740173" y="5968506"/>
            <a:ext cx="415926"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미션</a:t>
            </a:r>
          </a:p>
        </p:txBody>
      </p:sp>
      <p:pic>
        <p:nvPicPr>
          <p:cNvPr id="106" name="그림 1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9189" y="5754527"/>
            <a:ext cx="279765" cy="279765"/>
          </a:xfrm>
          <a:prstGeom prst="rect">
            <a:avLst/>
          </a:prstGeom>
        </p:spPr>
      </p:pic>
      <p:pic>
        <p:nvPicPr>
          <p:cNvPr id="107" name="그림 1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4154" y="5656205"/>
            <a:ext cx="100014" cy="120017"/>
          </a:xfrm>
          <a:prstGeom prst="rect">
            <a:avLst/>
          </a:prstGeom>
        </p:spPr>
      </p:pic>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8021" t="1" r="7649" b="-124"/>
          <a:stretch/>
        </p:blipFill>
        <p:spPr>
          <a:xfrm>
            <a:off x="2425142" y="5682467"/>
            <a:ext cx="482601" cy="495300"/>
          </a:xfrm>
          <a:prstGeom prst="snip2SameRect">
            <a:avLst>
              <a:gd name="adj1" fmla="val 10746"/>
              <a:gd name="adj2" fmla="val 14652"/>
            </a:avLst>
          </a:prstGeom>
        </p:spPr>
      </p:pic>
      <p:sp>
        <p:nvSpPr>
          <p:cNvPr id="109" name="TextBox 108"/>
          <p:cNvSpPr txBox="1"/>
          <p:nvPr/>
        </p:nvSpPr>
        <p:spPr>
          <a:xfrm>
            <a:off x="2442850" y="5964470"/>
            <a:ext cx="464893" cy="215444"/>
          </a:xfrm>
          <a:prstGeom prst="rect">
            <a:avLst/>
          </a:prstGeom>
          <a:noFill/>
        </p:spPr>
        <p:txBody>
          <a:bodyPr wrap="square" rtlCol="0">
            <a:spAutoFit/>
          </a:bodyPr>
          <a:lstStyle/>
          <a:p>
            <a:r>
              <a:rPr lang="ko-KR" altLang="en-US" sz="800">
                <a:solidFill>
                  <a:schemeClr val="bg1"/>
                </a:solidFill>
                <a:latin typeface="나눔바른고딕" panose="020B0603020101020101" pitchFamily="50" charset="-127"/>
                <a:ea typeface="나눔바른고딕" panose="020B0603020101020101" pitchFamily="50" charset="-127"/>
              </a:rPr>
              <a:t>아이템</a:t>
            </a:r>
          </a:p>
        </p:txBody>
      </p:sp>
      <p:pic>
        <p:nvPicPr>
          <p:cNvPr id="23" name="그림 2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5820" y="5746928"/>
            <a:ext cx="261244" cy="273684"/>
          </a:xfrm>
          <a:prstGeom prst="rect">
            <a:avLst/>
          </a:prstGeom>
        </p:spPr>
      </p:pic>
      <p:sp>
        <p:nvSpPr>
          <p:cNvPr id="121" name="TextBox 120"/>
          <p:cNvSpPr txBox="1"/>
          <p:nvPr/>
        </p:nvSpPr>
        <p:spPr>
          <a:xfrm>
            <a:off x="1613953" y="4414280"/>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리그</a:t>
            </a:r>
          </a:p>
        </p:txBody>
      </p:sp>
      <p:pic>
        <p:nvPicPr>
          <p:cNvPr id="122" name="그림 1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38670" y="3034084"/>
            <a:ext cx="1400000" cy="1542857"/>
          </a:xfrm>
          <a:prstGeom prst="rect">
            <a:avLst/>
          </a:prstGeom>
          <a:effectLst>
            <a:glow rad="63500">
              <a:schemeClr val="accent4">
                <a:alpha val="40000"/>
              </a:schemeClr>
            </a:glow>
          </a:effectLst>
        </p:spPr>
      </p:pic>
      <p:grpSp>
        <p:nvGrpSpPr>
          <p:cNvPr id="141" name="그룹 140"/>
          <p:cNvGrpSpPr/>
          <p:nvPr/>
        </p:nvGrpSpPr>
        <p:grpSpPr>
          <a:xfrm>
            <a:off x="3607421" y="1713793"/>
            <a:ext cx="2343539" cy="1853620"/>
            <a:chOff x="3287093" y="2957653"/>
            <a:chExt cx="2343539" cy="1853620"/>
          </a:xfrm>
        </p:grpSpPr>
        <p:grpSp>
          <p:nvGrpSpPr>
            <p:cNvPr id="69" name="그룹 68"/>
            <p:cNvGrpSpPr/>
            <p:nvPr/>
          </p:nvGrpSpPr>
          <p:grpSpPr>
            <a:xfrm>
              <a:off x="3287093" y="2957653"/>
              <a:ext cx="2343539" cy="1519401"/>
              <a:chOff x="4150799" y="3511636"/>
              <a:chExt cx="2343539" cy="1519401"/>
            </a:xfrm>
            <a:effectLst>
              <a:glow>
                <a:schemeClr val="bg1">
                  <a:lumMod val="95000"/>
                </a:schemeClr>
              </a:glow>
            </a:effectLst>
          </p:grpSpPr>
          <p:pic>
            <p:nvPicPr>
              <p:cNvPr id="68" name="그림 6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184653" y="3617154"/>
                <a:ext cx="2197294" cy="1296674"/>
              </a:xfrm>
              <a:prstGeom prst="rect">
                <a:avLst/>
              </a:prstGeom>
            </p:spPr>
          </p:pic>
          <p:pic>
            <p:nvPicPr>
              <p:cNvPr id="132" name="그림 1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4562868" y="3099567"/>
                <a:ext cx="1519401" cy="2343539"/>
              </a:xfrm>
              <a:prstGeom prst="rect">
                <a:avLst/>
              </a:prstGeom>
            </p:spPr>
          </p:pic>
        </p:grpSp>
        <p:sp>
          <p:nvSpPr>
            <p:cNvPr id="133" name="TextBox 132"/>
            <p:cNvSpPr txBox="1"/>
            <p:nvPr/>
          </p:nvSpPr>
          <p:spPr>
            <a:xfrm>
              <a:off x="4124064" y="4441941"/>
              <a:ext cx="70768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선수</a:t>
              </a:r>
            </a:p>
          </p:txBody>
        </p:sp>
      </p:grpSp>
      <p:grpSp>
        <p:nvGrpSpPr>
          <p:cNvPr id="71" name="그룹 70"/>
          <p:cNvGrpSpPr/>
          <p:nvPr/>
        </p:nvGrpSpPr>
        <p:grpSpPr>
          <a:xfrm>
            <a:off x="6192525" y="1713794"/>
            <a:ext cx="2343539" cy="1875469"/>
            <a:chOff x="5846162" y="2330913"/>
            <a:chExt cx="2343539" cy="1875469"/>
          </a:xfrm>
        </p:grpSpPr>
        <p:grpSp>
          <p:nvGrpSpPr>
            <p:cNvPr id="48" name="그룹 47"/>
            <p:cNvGrpSpPr/>
            <p:nvPr/>
          </p:nvGrpSpPr>
          <p:grpSpPr>
            <a:xfrm>
              <a:off x="5846162" y="2330913"/>
              <a:ext cx="2343539" cy="1519401"/>
              <a:chOff x="6449020" y="2010867"/>
              <a:chExt cx="2343539" cy="1519401"/>
            </a:xfrm>
          </p:grpSpPr>
          <p:pic>
            <p:nvPicPr>
              <p:cNvPr id="46" name="그림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74311" y="2111080"/>
                <a:ext cx="2207318" cy="1302590"/>
              </a:xfrm>
              <a:prstGeom prst="rect">
                <a:avLst/>
              </a:prstGeom>
            </p:spPr>
          </p:pic>
          <p:pic>
            <p:nvPicPr>
              <p:cNvPr id="125" name="그림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861089" y="1598798"/>
                <a:ext cx="1519401" cy="2343539"/>
              </a:xfrm>
              <a:prstGeom prst="rect">
                <a:avLst/>
              </a:prstGeom>
            </p:spPr>
          </p:pic>
        </p:grpSp>
        <p:sp>
          <p:nvSpPr>
            <p:cNvPr id="134" name="TextBox 133"/>
            <p:cNvSpPr txBox="1"/>
            <p:nvPr/>
          </p:nvSpPr>
          <p:spPr>
            <a:xfrm>
              <a:off x="6776367" y="3837050"/>
              <a:ext cx="425711"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팀</a:t>
              </a:r>
            </a:p>
          </p:txBody>
        </p:sp>
      </p:grpSp>
      <p:grpSp>
        <p:nvGrpSpPr>
          <p:cNvPr id="72" name="그룹 71"/>
          <p:cNvGrpSpPr/>
          <p:nvPr/>
        </p:nvGrpSpPr>
        <p:grpSpPr>
          <a:xfrm>
            <a:off x="8777275" y="1719411"/>
            <a:ext cx="2343539" cy="1859096"/>
            <a:chOff x="8468620" y="1719411"/>
            <a:chExt cx="2343539" cy="1859096"/>
          </a:xfrm>
        </p:grpSpPr>
        <p:grpSp>
          <p:nvGrpSpPr>
            <p:cNvPr id="70" name="그룹 69"/>
            <p:cNvGrpSpPr/>
            <p:nvPr/>
          </p:nvGrpSpPr>
          <p:grpSpPr>
            <a:xfrm>
              <a:off x="8468620" y="1719411"/>
              <a:ext cx="2343539" cy="1519401"/>
              <a:chOff x="7826485" y="1603121"/>
              <a:chExt cx="2343539" cy="1519401"/>
            </a:xfrm>
          </p:grpSpPr>
          <p:pic>
            <p:nvPicPr>
              <p:cNvPr id="67" name="그림 6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3260" y="1720475"/>
                <a:ext cx="2202677" cy="1299852"/>
              </a:xfrm>
              <a:prstGeom prst="rect">
                <a:avLst/>
              </a:prstGeom>
            </p:spPr>
          </p:pic>
          <p:pic>
            <p:nvPicPr>
              <p:cNvPr id="138" name="그림 13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8238554" y="1191052"/>
                <a:ext cx="1519401" cy="2343539"/>
              </a:xfrm>
              <a:prstGeom prst="rect">
                <a:avLst/>
              </a:prstGeom>
            </p:spPr>
          </p:pic>
        </p:grpSp>
        <p:sp>
          <p:nvSpPr>
            <p:cNvPr id="139" name="TextBox 138"/>
            <p:cNvSpPr txBox="1"/>
            <p:nvPr/>
          </p:nvSpPr>
          <p:spPr>
            <a:xfrm>
              <a:off x="9156144" y="3209175"/>
              <a:ext cx="881177" cy="369332"/>
            </a:xfrm>
            <a:prstGeom prst="rect">
              <a:avLst/>
            </a:prstGeom>
            <a:noFill/>
          </p:spPr>
          <p:txBody>
            <a:bodyPr wrap="square" rtlCol="0">
              <a:spAutoFit/>
            </a:bodyPr>
            <a:lstStyle/>
            <a:p>
              <a:r>
                <a:rPr lang="ko-KR" altLang="en-US" b="1">
                  <a:solidFill>
                    <a:schemeClr val="bg1"/>
                  </a:solidFill>
                  <a:latin typeface="굴림" panose="020B0600000101010101" pitchFamily="50" charset="-127"/>
                  <a:ea typeface="굴림" panose="020B0600000101010101" pitchFamily="50" charset="-127"/>
                </a:rPr>
                <a:t>챔피언</a:t>
              </a:r>
            </a:p>
          </p:txBody>
        </p:sp>
      </p:grpSp>
      <p:pic>
        <p:nvPicPr>
          <p:cNvPr id="55" name="그림 5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56" name="그림 5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57" name="그림 5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58" name="그림 5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59" name="TextBox 58"/>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60" name="TextBox 59"/>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61" name="그림 6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62" name="그림 6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66" name="그림 6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73" name="그림 7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74" name="그림 7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75" name="TextBox 74"/>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76" name="TextBox 75"/>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77" name="TextBox 76"/>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1" name="TextBox 80"/>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2" name="TextBox 81"/>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3" name="TextBox 82"/>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84" name="TextBox 83"/>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Tree>
    <p:extLst>
      <p:ext uri="{BB962C8B-B14F-4D97-AF65-F5344CB8AC3E}">
        <p14:creationId xmlns:p14="http://schemas.microsoft.com/office/powerpoint/2010/main" val="295260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1" y="1084291"/>
            <a:ext cx="9274233" cy="5216756"/>
          </a:xfrm>
          <a:prstGeom prst="rect">
            <a:avLst/>
          </a:prstGeom>
        </p:spPr>
      </p:pic>
    </p:spTree>
    <p:extLst>
      <p:ext uri="{BB962C8B-B14F-4D97-AF65-F5344CB8AC3E}">
        <p14:creationId xmlns:p14="http://schemas.microsoft.com/office/powerpoint/2010/main" val="2524576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3-1. </a:t>
            </a:r>
            <a:r>
              <a:rPr lang="ko-KR" altLang="en-US"/>
              <a:t>홈 화면</a:t>
            </a:r>
            <a:r>
              <a:rPr lang="en-US" altLang="ko-KR"/>
              <a:t>(</a:t>
            </a:r>
            <a:r>
              <a:rPr lang="ko-KR" altLang="en-US"/>
              <a:t>전체적인 현황</a:t>
            </a:r>
            <a:r>
              <a:rPr lang="en-US" altLang="ko-KR"/>
              <a:t>/</a:t>
            </a:r>
            <a:r>
              <a:rPr lang="ko-KR" altLang="en-US"/>
              <a:t>랜덤 챔피언 배너</a:t>
            </a:r>
            <a:r>
              <a:rPr lang="en-US" altLang="ko-KR"/>
              <a:t>/</a:t>
            </a:r>
            <a:r>
              <a:rPr lang="ko-KR" altLang="en-US"/>
              <a:t>날짜 시간 흐름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저거 팀에 아이콘 누르면 아이콘 설정 가능</a:t>
            </a:r>
            <a:r>
              <a:rPr lang="en-US" altLang="ko-KR" sz="1200"/>
              <a:t>.</a:t>
            </a:r>
          </a:p>
          <a:p>
            <a:pPr marL="228600" indent="-228600">
              <a:buAutoNum type="arabicPeriod"/>
            </a:pPr>
            <a:r>
              <a:rPr lang="ko-KR" altLang="en-US" sz="1200"/>
              <a:t>돈 옆에 </a:t>
            </a:r>
            <a:r>
              <a:rPr lang="en-US" altLang="ko-KR" sz="1200"/>
              <a:t>+</a:t>
            </a:r>
            <a:r>
              <a:rPr lang="ko-KR" altLang="en-US" sz="1200"/>
              <a:t>를 누르면 광고를 볼 수 있는 그게 생김</a:t>
            </a:r>
            <a:r>
              <a:rPr lang="en-US" altLang="ko-KR" sz="1200"/>
              <a:t>.</a:t>
            </a:r>
          </a:p>
          <a:p>
            <a:pPr marL="228600" indent="-228600">
              <a:buAutoNum type="arabicPeriod"/>
            </a:pPr>
            <a:r>
              <a:rPr lang="ko-KR" altLang="en-US" sz="1200"/>
              <a:t>홈 화면은 계속 랜덤으로 바뀜</a:t>
            </a:r>
            <a:r>
              <a:rPr lang="en-US" altLang="ko-KR" sz="1200"/>
              <a:t>.</a:t>
            </a:r>
            <a:endParaRPr lang="ko-KR" altLang="en-US" sz="1200"/>
          </a:p>
        </p:txBody>
      </p:sp>
      <p:pic>
        <p:nvPicPr>
          <p:cNvPr id="40" name="그림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673" y="3870625"/>
            <a:ext cx="814714" cy="1717056"/>
          </a:xfrm>
          <a:prstGeom prst="rect">
            <a:avLst/>
          </a:prstGeom>
        </p:spPr>
      </p:pic>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197" y="2125502"/>
            <a:ext cx="816935" cy="1713124"/>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264" y="1139281"/>
            <a:ext cx="303130" cy="330687"/>
          </a:xfrm>
          <a:prstGeom prst="rect">
            <a:avLst/>
          </a:prstGeom>
        </p:spPr>
      </p:pic>
      <p:pic>
        <p:nvPicPr>
          <p:cNvPr id="52" name="그림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0720" y="881829"/>
            <a:ext cx="671624" cy="671624"/>
          </a:xfrm>
          <a:prstGeom prst="rect">
            <a:avLst/>
          </a:prstGeom>
        </p:spPr>
      </p:pic>
      <p:pic>
        <p:nvPicPr>
          <p:cNvPr id="58" name="그림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5777" y="956199"/>
            <a:ext cx="681338" cy="681338"/>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8998" y="500776"/>
            <a:ext cx="1235323" cy="339420"/>
          </a:xfrm>
          <a:prstGeom prst="rect">
            <a:avLst/>
          </a:prstGeom>
        </p:spPr>
      </p:pic>
      <p:sp>
        <p:nvSpPr>
          <p:cNvPr id="67" name="TextBox 66"/>
          <p:cNvSpPr txBox="1"/>
          <p:nvPr/>
        </p:nvSpPr>
        <p:spPr>
          <a:xfrm>
            <a:off x="5523474" y="534618"/>
            <a:ext cx="677429"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68" name="그림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2462" y="536285"/>
            <a:ext cx="318352" cy="293086"/>
          </a:xfrm>
          <a:prstGeom prst="rect">
            <a:avLst/>
          </a:prstGeom>
        </p:spPr>
      </p:pic>
      <p:pic>
        <p:nvPicPr>
          <p:cNvPr id="4" name="그림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4213" y="1957842"/>
            <a:ext cx="2809913" cy="2809913"/>
          </a:xfrm>
          <a:prstGeom prst="rect">
            <a:avLst/>
          </a:prstGeom>
        </p:spPr>
      </p:pic>
      <p:pic>
        <p:nvPicPr>
          <p:cNvPr id="6" name="그림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480" y="3103853"/>
            <a:ext cx="2061538" cy="357117"/>
          </a:xfrm>
          <a:prstGeom prst="rect">
            <a:avLst/>
          </a:prstGeom>
        </p:spPr>
      </p:pic>
      <p:pic>
        <p:nvPicPr>
          <p:cNvPr id="5" name="그림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8325" y="555624"/>
            <a:ext cx="3083675" cy="3083675"/>
          </a:xfrm>
          <a:prstGeom prst="rect">
            <a:avLst/>
          </a:prstGeom>
        </p:spPr>
      </p:pic>
      <p:pic>
        <p:nvPicPr>
          <p:cNvPr id="8" name="그림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08780" y="3669588"/>
            <a:ext cx="3660371" cy="2745278"/>
          </a:xfrm>
          <a:prstGeom prst="rect">
            <a:avLst/>
          </a:prstGeom>
        </p:spPr>
      </p:pic>
      <p:pic>
        <p:nvPicPr>
          <p:cNvPr id="26" name="그림 25"/>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751020" y="899776"/>
            <a:ext cx="329000" cy="329000"/>
          </a:xfrm>
          <a:prstGeom prst="rect">
            <a:avLst/>
          </a:prstGeom>
        </p:spPr>
      </p:pic>
      <p:pic>
        <p:nvPicPr>
          <p:cNvPr id="27" name="그림 26"/>
          <p:cNvPicPr>
            <a:picLocks noChangeAspect="1"/>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430660" y="1020253"/>
            <a:ext cx="376883" cy="376883"/>
          </a:xfrm>
          <a:prstGeom prst="rect">
            <a:avLst/>
          </a:prstGeom>
        </p:spPr>
      </p:pic>
      <p:pic>
        <p:nvPicPr>
          <p:cNvPr id="28" name="그림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72195" y="826635"/>
            <a:ext cx="1599161" cy="2842953"/>
          </a:xfrm>
          <a:prstGeom prst="rect">
            <a:avLst/>
          </a:prstGeom>
        </p:spPr>
      </p:pic>
      <p:grpSp>
        <p:nvGrpSpPr>
          <p:cNvPr id="31" name="그룹 30"/>
          <p:cNvGrpSpPr/>
          <p:nvPr/>
        </p:nvGrpSpPr>
        <p:grpSpPr>
          <a:xfrm>
            <a:off x="510591" y="1429135"/>
            <a:ext cx="2343539" cy="1519401"/>
            <a:chOff x="2267125" y="4759994"/>
            <a:chExt cx="2343539" cy="1519401"/>
          </a:xfrm>
        </p:grpSpPr>
        <p:pic>
          <p:nvPicPr>
            <p:cNvPr id="32" name="그림 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9325" y="4847944"/>
              <a:ext cx="2179141" cy="1340637"/>
            </a:xfrm>
            <a:prstGeom prst="rect">
              <a:avLst/>
            </a:prstGeom>
          </p:spPr>
        </p:pic>
        <p:pic>
          <p:nvPicPr>
            <p:cNvPr id="33" name="그림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2679194" y="4347925"/>
              <a:ext cx="1519401" cy="2343539"/>
            </a:xfrm>
            <a:prstGeom prst="rect">
              <a:avLst/>
            </a:prstGeom>
          </p:spPr>
        </p:pic>
      </p:grpSp>
      <p:pic>
        <p:nvPicPr>
          <p:cNvPr id="30" name="그림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1961" y="2029774"/>
            <a:ext cx="249760" cy="299055"/>
          </a:xfrm>
          <a:prstGeom prst="rect">
            <a:avLst/>
          </a:prstGeom>
        </p:spPr>
      </p:pic>
    </p:spTree>
    <p:extLst>
      <p:ext uri="{BB962C8B-B14F-4D97-AF65-F5344CB8AC3E}">
        <p14:creationId xmlns:p14="http://schemas.microsoft.com/office/powerpoint/2010/main" val="22184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b="1"/>
              <a:t>선수 화면</a:t>
            </a:r>
            <a:endParaRPr lang="en-US" altLang="ko-KR" b="1"/>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2217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4. </a:t>
            </a:r>
            <a:r>
              <a:rPr lang="ko-KR" altLang="en-US"/>
              <a:t>선수</a:t>
            </a:r>
            <a:r>
              <a:rPr lang="en-US" altLang="ko-KR"/>
              <a:t>(</a:t>
            </a:r>
            <a:r>
              <a:rPr lang="ko-KR" altLang="en-US"/>
              <a:t>솔랭 훈련</a:t>
            </a:r>
            <a:r>
              <a:rPr lang="en-US" altLang="ko-KR"/>
              <a:t>, </a:t>
            </a:r>
            <a:r>
              <a:rPr lang="ko-KR" altLang="en-US"/>
              <a:t>랭크 포인트</a:t>
            </a:r>
            <a:r>
              <a:rPr lang="en-US" altLang="ko-KR"/>
              <a:t>, </a:t>
            </a:r>
            <a:r>
              <a:rPr lang="ko-KR" altLang="en-US"/>
              <a:t>컨디션 조절</a:t>
            </a:r>
            <a:r>
              <a:rPr lang="en-US" altLang="ko-KR"/>
              <a:t>, </a:t>
            </a:r>
            <a:r>
              <a:rPr lang="ko-KR" altLang="en-US"/>
              <a:t>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1581571"/>
            <a:ext cx="11155679" cy="4833294"/>
          </a:xfrm>
          <a:prstGeom prst="rect">
            <a:avLst/>
          </a:prstGeom>
        </p:spPr>
      </p:pic>
      <p:pic>
        <p:nvPicPr>
          <p:cNvPr id="5" name="그림 4"/>
          <p:cNvPicPr>
            <a:picLocks noChangeAspect="1"/>
          </p:cNvPicPr>
          <p:nvPr/>
        </p:nvPicPr>
        <p:blipFill>
          <a:blip r:embed="rId3"/>
          <a:stretch>
            <a:fillRect/>
          </a:stretch>
        </p:blipFill>
        <p:spPr>
          <a:xfrm>
            <a:off x="3515085" y="2290951"/>
            <a:ext cx="590075" cy="1293176"/>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97" y="6145071"/>
            <a:ext cx="580430" cy="278553"/>
          </a:xfrm>
          <a:prstGeom prst="rect">
            <a:avLst/>
          </a:prstGeom>
        </p:spPr>
      </p:pic>
      <p:sp>
        <p:nvSpPr>
          <p:cNvPr id="25" name="평행 사변형 24"/>
          <p:cNvSpPr/>
          <p:nvPr/>
        </p:nvSpPr>
        <p:spPr>
          <a:xfrm>
            <a:off x="1303554" y="331113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669839" y="2895984"/>
            <a:ext cx="759461" cy="730609"/>
            <a:chOff x="2567348" y="1190642"/>
            <a:chExt cx="1115189" cy="1120295"/>
          </a:xfrm>
        </p:grpSpPr>
        <p:sp>
          <p:nvSpPr>
            <p:cNvPr id="27" name="타원 26"/>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28" name="그림 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9" name="TextBox 28"/>
          <p:cNvSpPr txBox="1"/>
          <p:nvPr/>
        </p:nvSpPr>
        <p:spPr>
          <a:xfrm>
            <a:off x="1689776" y="3293468"/>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30" name="그림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3313590"/>
            <a:ext cx="223915" cy="243573"/>
          </a:xfrm>
          <a:prstGeom prst="rect">
            <a:avLst/>
          </a:prstGeom>
        </p:spPr>
      </p:pic>
      <p:sp>
        <p:nvSpPr>
          <p:cNvPr id="31" name="평행 사변형 30"/>
          <p:cNvSpPr/>
          <p:nvPr/>
        </p:nvSpPr>
        <p:spPr>
          <a:xfrm>
            <a:off x="1317723" y="2518908"/>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84008" y="2103762"/>
            <a:ext cx="759461" cy="730609"/>
            <a:chOff x="2567348" y="1190642"/>
            <a:chExt cx="1115189" cy="1120295"/>
          </a:xfrm>
        </p:grpSpPr>
        <p:sp>
          <p:nvSpPr>
            <p:cNvPr id="33" name="타원 3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34" name="그림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35" name="TextBox 34"/>
          <p:cNvSpPr txBox="1"/>
          <p:nvPr/>
        </p:nvSpPr>
        <p:spPr>
          <a:xfrm>
            <a:off x="1710163" y="2510771"/>
            <a:ext cx="831362"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Gold III</a:t>
            </a:r>
            <a:endParaRPr lang="ko-KR" altLang="en-US" sz="1200">
              <a:solidFill>
                <a:schemeClr val="accent1">
                  <a:lumMod val="75000"/>
                </a:schemeClr>
              </a:solidFill>
              <a:latin typeface="AR CENA" panose="02000000000000000000" pitchFamily="2" charset="0"/>
            </a:endParaRPr>
          </a:p>
        </p:txBody>
      </p:sp>
      <p:sp>
        <p:nvSpPr>
          <p:cNvPr id="37" name="평행 사변형 36"/>
          <p:cNvSpPr/>
          <p:nvPr/>
        </p:nvSpPr>
        <p:spPr>
          <a:xfrm>
            <a:off x="1284504" y="4096137"/>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669839" y="3680991"/>
            <a:ext cx="759461" cy="730609"/>
            <a:chOff x="2567348" y="1190642"/>
            <a:chExt cx="1115189" cy="1120295"/>
          </a:xfrm>
        </p:grpSpPr>
        <p:sp>
          <p:nvSpPr>
            <p:cNvPr id="39" name="타원 3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0" name="그림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1" name="TextBox 40"/>
          <p:cNvSpPr txBox="1"/>
          <p:nvPr/>
        </p:nvSpPr>
        <p:spPr>
          <a:xfrm>
            <a:off x="1645714" y="4088000"/>
            <a:ext cx="862591"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223" y="4098597"/>
            <a:ext cx="223915" cy="243573"/>
          </a:xfrm>
          <a:prstGeom prst="rect">
            <a:avLst/>
          </a:prstGeom>
        </p:spPr>
      </p:pic>
      <p:sp>
        <p:nvSpPr>
          <p:cNvPr id="43" name="평행 사변형 42"/>
          <p:cNvSpPr/>
          <p:nvPr/>
        </p:nvSpPr>
        <p:spPr>
          <a:xfrm>
            <a:off x="1236879" y="4879740"/>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4" name="그룹 43"/>
          <p:cNvGrpSpPr/>
          <p:nvPr/>
        </p:nvGrpSpPr>
        <p:grpSpPr>
          <a:xfrm>
            <a:off x="669839" y="4464594"/>
            <a:ext cx="759461" cy="730609"/>
            <a:chOff x="2567348" y="1190642"/>
            <a:chExt cx="1115189" cy="1120295"/>
          </a:xfrm>
        </p:grpSpPr>
        <p:sp>
          <p:nvSpPr>
            <p:cNvPr id="45" name="타원 44"/>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6" name="그림 4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47" name="TextBox 46"/>
          <p:cNvSpPr txBox="1"/>
          <p:nvPr/>
        </p:nvSpPr>
        <p:spPr>
          <a:xfrm>
            <a:off x="1639727" y="4871603"/>
            <a:ext cx="820953"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48" name="그림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2798" y="4884309"/>
            <a:ext cx="223915" cy="243573"/>
          </a:xfrm>
          <a:prstGeom prst="rect">
            <a:avLst/>
          </a:prstGeom>
        </p:spPr>
      </p:pic>
      <p:sp>
        <p:nvSpPr>
          <p:cNvPr id="49" name="평행 사변형 48"/>
          <p:cNvSpPr/>
          <p:nvPr/>
        </p:nvSpPr>
        <p:spPr>
          <a:xfrm>
            <a:off x="1284504" y="5663343"/>
            <a:ext cx="1296392" cy="2274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그룹 49"/>
          <p:cNvGrpSpPr/>
          <p:nvPr/>
        </p:nvGrpSpPr>
        <p:grpSpPr>
          <a:xfrm>
            <a:off x="669839" y="5248197"/>
            <a:ext cx="759461" cy="730609"/>
            <a:chOff x="2567348" y="1190642"/>
            <a:chExt cx="1115189" cy="1120295"/>
          </a:xfrm>
        </p:grpSpPr>
        <p:sp>
          <p:nvSpPr>
            <p:cNvPr id="51" name="타원 50"/>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2" name="그림 5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3" name="TextBox 52"/>
          <p:cNvSpPr txBox="1"/>
          <p:nvPr/>
        </p:nvSpPr>
        <p:spPr>
          <a:xfrm>
            <a:off x="1670726" y="5655206"/>
            <a:ext cx="837579"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361" y="5655267"/>
            <a:ext cx="223915" cy="243573"/>
          </a:xfrm>
          <a:prstGeom prst="rect">
            <a:avLst/>
          </a:prstGeom>
        </p:spPr>
      </p:pic>
      <p:pic>
        <p:nvPicPr>
          <p:cNvPr id="55" name="그림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2258" y="2497065"/>
            <a:ext cx="237904" cy="258790"/>
          </a:xfrm>
          <a:prstGeom prst="rect">
            <a:avLst/>
          </a:prstGeom>
        </p:spPr>
      </p:pic>
      <p:pic>
        <p:nvPicPr>
          <p:cNvPr id="56" name="그림 55"/>
          <p:cNvPicPr>
            <a:picLocks noChangeAspect="1"/>
          </p:cNvPicPr>
          <p:nvPr/>
        </p:nvPicPr>
        <p:blipFill rotWithShape="1">
          <a:blip r:embed="rId8"/>
          <a:srcRect l="47654" t="29964"/>
          <a:stretch/>
        </p:blipFill>
        <p:spPr>
          <a:xfrm>
            <a:off x="9493722" y="2054929"/>
            <a:ext cx="1683665" cy="1787904"/>
          </a:xfrm>
          <a:prstGeom prst="rect">
            <a:avLst/>
          </a:prstGeom>
        </p:spPr>
      </p:pic>
      <p:cxnSp>
        <p:nvCxnSpPr>
          <p:cNvPr id="82" name="직선 연결선 81"/>
          <p:cNvCxnSpPr/>
          <p:nvPr/>
        </p:nvCxnSpPr>
        <p:spPr>
          <a:xfrm>
            <a:off x="673331" y="1581574"/>
            <a:ext cx="110124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94976" y="1055716"/>
            <a:ext cx="5403846" cy="369332"/>
          </a:xfrm>
          <a:prstGeom prst="rect">
            <a:avLst/>
          </a:prstGeom>
          <a:noFill/>
        </p:spPr>
        <p:txBody>
          <a:bodyPr wrap="square" rtlCol="0">
            <a:spAutoFit/>
          </a:bodyPr>
          <a:lstStyle/>
          <a:p>
            <a:r>
              <a:rPr lang="en-US" altLang="ko-KR"/>
              <a:t>5</a:t>
            </a:r>
            <a:r>
              <a:rPr lang="ko-KR" altLang="en-US"/>
              <a:t>충 일체</a:t>
            </a:r>
          </a:p>
        </p:txBody>
      </p:sp>
      <p:sp>
        <p:nvSpPr>
          <p:cNvPr id="84" name="직사각형 83"/>
          <p:cNvSpPr/>
          <p:nvPr/>
        </p:nvSpPr>
        <p:spPr>
          <a:xfrm>
            <a:off x="10930338" y="1030777"/>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설정</a:t>
            </a:r>
          </a:p>
        </p:txBody>
      </p:sp>
      <p:sp>
        <p:nvSpPr>
          <p:cNvPr id="85" name="직사각형 84"/>
          <p:cNvSpPr/>
          <p:nvPr/>
        </p:nvSpPr>
        <p:spPr>
          <a:xfrm>
            <a:off x="10214926" y="1030776"/>
            <a:ext cx="597238" cy="307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편지</a:t>
            </a:r>
          </a:p>
        </p:txBody>
      </p:sp>
      <p:sp>
        <p:nvSpPr>
          <p:cNvPr id="86" name="직사각형 85"/>
          <p:cNvSpPr/>
          <p:nvPr/>
        </p:nvSpPr>
        <p:spPr>
          <a:xfrm>
            <a:off x="8636924" y="1041956"/>
            <a:ext cx="1062430" cy="296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4021</a:t>
            </a:r>
            <a:endParaRPr lang="ko-KR" altLang="en-US" sz="1200">
              <a:solidFill>
                <a:schemeClr val="tx1"/>
              </a:solidFill>
            </a:endParaRPr>
          </a:p>
        </p:txBody>
      </p:sp>
      <p:pic>
        <p:nvPicPr>
          <p:cNvPr id="87" name="그림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3424" y="1041955"/>
            <a:ext cx="286262" cy="288007"/>
          </a:xfrm>
          <a:prstGeom prst="rect">
            <a:avLst/>
          </a:prstGeom>
        </p:spPr>
      </p:pic>
      <p:sp>
        <p:nvSpPr>
          <p:cNvPr id="88" name="직사각형 87"/>
          <p:cNvSpPr/>
          <p:nvPr/>
        </p:nvSpPr>
        <p:spPr>
          <a:xfrm>
            <a:off x="9724674" y="1040903"/>
            <a:ext cx="352565" cy="297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endParaRPr>
          </a:p>
        </p:txBody>
      </p:sp>
      <p:sp>
        <p:nvSpPr>
          <p:cNvPr id="89" name="십자형 88"/>
          <p:cNvSpPr/>
          <p:nvPr/>
        </p:nvSpPr>
        <p:spPr>
          <a:xfrm>
            <a:off x="9780857" y="1076539"/>
            <a:ext cx="230839" cy="232715"/>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평행 사변형 89"/>
          <p:cNvSpPr/>
          <p:nvPr/>
        </p:nvSpPr>
        <p:spPr>
          <a:xfrm>
            <a:off x="1007566" y="1581574"/>
            <a:ext cx="1903615" cy="348722"/>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p:cNvGrpSpPr/>
          <p:nvPr/>
        </p:nvGrpSpPr>
        <p:grpSpPr>
          <a:xfrm>
            <a:off x="530097" y="898042"/>
            <a:ext cx="1115189" cy="1120295"/>
            <a:chOff x="2567348" y="1190642"/>
            <a:chExt cx="1115189" cy="1120295"/>
          </a:xfrm>
        </p:grpSpPr>
        <p:sp>
          <p:nvSpPr>
            <p:cNvPr id="92" name="타원 9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93" name="그림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94" name="TextBox 93"/>
          <p:cNvSpPr txBox="1"/>
          <p:nvPr/>
        </p:nvSpPr>
        <p:spPr>
          <a:xfrm>
            <a:off x="1976633" y="1617435"/>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95" name="그림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0578" y="1591537"/>
            <a:ext cx="328796" cy="328796"/>
          </a:xfrm>
          <a:prstGeom prst="rect">
            <a:avLst/>
          </a:prstGeom>
        </p:spPr>
      </p:pic>
    </p:spTree>
    <p:extLst>
      <p:ext uri="{BB962C8B-B14F-4D97-AF65-F5344CB8AC3E}">
        <p14:creationId xmlns:p14="http://schemas.microsoft.com/office/powerpoint/2010/main" val="398413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b="1"/>
              <a:t>팀 화면</a:t>
            </a:r>
            <a:endParaRPr lang="en-US" altLang="ko-KR" b="1"/>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205060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b="1"/>
              <a:t>리그 화면</a:t>
            </a:r>
            <a:endParaRPr lang="en-US" altLang="ko-KR" b="1"/>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66979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19" name="그림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2" name="그림 1"/>
          <p:cNvPicPr>
            <a:picLocks noChangeAspect="1"/>
          </p:cNvPicPr>
          <p:nvPr/>
        </p:nvPicPr>
        <p:blipFill>
          <a:blip r:embed="rId3">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val="0"/>
              </a:ext>
            </a:extLst>
          </a:blip>
          <a:stretch>
            <a:fillRect/>
          </a:stretch>
        </p:blipFill>
        <p:spPr>
          <a:xfrm>
            <a:off x="513470" y="879949"/>
            <a:ext cx="11177343" cy="5542261"/>
          </a:xfrm>
          <a:prstGeom prst="rect">
            <a:avLst/>
          </a:prstGeom>
        </p:spPr>
      </p:pic>
      <p:pic>
        <p:nvPicPr>
          <p:cNvPr id="41" name="그림 40"/>
          <p:cNvPicPr>
            <a:picLocks/>
          </p:cNvPicPr>
          <p:nvPr/>
        </p:nvPicPr>
        <p:blipFill>
          <a:blip r:embed="rId5">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42" name="TextBox 41"/>
          <p:cNvSpPr txBox="1"/>
          <p:nvPr/>
        </p:nvSpPr>
        <p:spPr>
          <a:xfrm>
            <a:off x="862606" y="5775064"/>
            <a:ext cx="1625145"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리그 기록실</a:t>
            </a:r>
            <a:endParaRPr lang="ko-KR" altLang="en-US" b="1">
              <a:solidFill>
                <a:srgbClr val="045B39"/>
              </a:solidFill>
              <a:latin typeface="Alata" panose="00000500000000000000" pitchFamily="2" charset="0"/>
            </a:endParaRPr>
          </a:p>
        </p:txBody>
      </p:sp>
      <p:pic>
        <p:nvPicPr>
          <p:cNvPr id="43" name="그림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44" name="TextBox 43"/>
          <p:cNvSpPr txBox="1"/>
          <p:nvPr/>
        </p:nvSpPr>
        <p:spPr>
          <a:xfrm>
            <a:off x="9650303" y="5785478"/>
            <a:ext cx="1625145" cy="369332"/>
          </a:xfrm>
          <a:prstGeom prst="rect">
            <a:avLst/>
          </a:prstGeom>
          <a:noFill/>
        </p:spPr>
        <p:txBody>
          <a:bodyPr wrap="square" rtlCol="0">
            <a:spAutoFit/>
          </a:bodyPr>
          <a:lstStyle/>
          <a:p>
            <a:pPr algn="ctr"/>
            <a:r>
              <a:rPr lang="ko-KR" altLang="en-US" b="1" smtClean="0">
                <a:solidFill>
                  <a:schemeClr val="accent2">
                    <a:lumMod val="50000"/>
                  </a:schemeClr>
                </a:solidFill>
                <a:latin typeface="Alata" panose="00000500000000000000" pitchFamily="2" charset="0"/>
              </a:rPr>
              <a:t>다음 경기</a:t>
            </a:r>
            <a:endParaRPr lang="ko-KR" altLang="en-US" b="1">
              <a:solidFill>
                <a:schemeClr val="accent2">
                  <a:lumMod val="50000"/>
                </a:schemeClr>
              </a:solidFill>
              <a:latin typeface="Alata" panose="00000500000000000000" pitchFamily="2" charset="0"/>
            </a:endParaRPr>
          </a:p>
        </p:txBody>
      </p:sp>
      <p:pic>
        <p:nvPicPr>
          <p:cNvPr id="50" name="그림 49"/>
          <p:cNvPicPr>
            <a:picLocks noChangeAspect="1"/>
          </p:cNvPicPr>
          <p:nvPr/>
        </p:nvPicPr>
        <p:blipFill rotWithShape="1">
          <a:blip r:embed="rId7"/>
          <a:srcRect l="-1094" t="28354" r="1094"/>
          <a:stretch/>
        </p:blipFill>
        <p:spPr>
          <a:xfrm>
            <a:off x="7064001" y="1529866"/>
            <a:ext cx="4626812" cy="3933993"/>
          </a:xfrm>
          <a:prstGeom prst="rect">
            <a:avLst/>
          </a:prstGeom>
        </p:spPr>
      </p:pic>
      <p:pic>
        <p:nvPicPr>
          <p:cNvPr id="51" name="그림 50"/>
          <p:cNvPicPr>
            <a:picLocks noChangeAspect="1"/>
          </p:cNvPicPr>
          <p:nvPr/>
        </p:nvPicPr>
        <p:blipFill rotWithShape="1">
          <a:blip r:embed="rId8"/>
          <a:srcRect t="24578"/>
          <a:stretch/>
        </p:blipFill>
        <p:spPr>
          <a:xfrm>
            <a:off x="2418092" y="2345608"/>
            <a:ext cx="4716976" cy="3145754"/>
          </a:xfrm>
          <a:prstGeom prst="rect">
            <a:avLst/>
          </a:prstGeom>
        </p:spPr>
      </p:pic>
      <p:sp>
        <p:nvSpPr>
          <p:cNvPr id="52" name="TextBox 51"/>
          <p:cNvSpPr txBox="1"/>
          <p:nvPr/>
        </p:nvSpPr>
        <p:spPr>
          <a:xfrm>
            <a:off x="7135068" y="1532838"/>
            <a:ext cx="1903615"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리그 순위</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4" name="직사각형 3"/>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smtClean="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endParaRPr lang="en-US" altLang="ko-KR" sz="1600" smtClean="0">
              <a:solidFill>
                <a:schemeClr val="bg1"/>
              </a:solidFill>
            </a:endParaRPr>
          </a:p>
          <a:p>
            <a:r>
              <a:rPr lang="en-US" altLang="ko-KR" sz="1600" smtClean="0">
                <a:solidFill>
                  <a:schemeClr val="bg1"/>
                </a:solidFill>
              </a:rPr>
              <a:t>      </a:t>
            </a:r>
            <a:r>
              <a:rPr lang="en-US" altLang="ko-KR" sz="1600" smtClean="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endParaRPr lang="en-US" altLang="ko-KR" sz="1600" smtClean="0">
              <a:solidFill>
                <a:schemeClr val="bg1"/>
              </a:solidFill>
            </a:endParaRPr>
          </a:p>
          <a:p>
            <a:r>
              <a:rPr lang="en-US" altLang="ko-KR" sz="1600">
                <a:solidFill>
                  <a:schemeClr val="bg1"/>
                </a:solidFill>
              </a:rPr>
              <a:t> </a:t>
            </a:r>
            <a:r>
              <a:rPr lang="en-US" altLang="ko-KR" sz="1600" smtClean="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smtClean="0">
              <a:solidFill>
                <a:schemeClr val="bg1"/>
              </a:solidFill>
            </a:endParaRPr>
          </a:p>
          <a:p>
            <a:r>
              <a:rPr lang="ko-KR" altLang="en-US" sz="1600" smtClean="0">
                <a:solidFill>
                  <a:schemeClr val="bg1"/>
                </a:solidFill>
              </a:rPr>
              <a:t>티어</a:t>
            </a:r>
            <a:r>
              <a:rPr lang="en-US" altLang="ko-KR" sz="1600" smtClean="0">
                <a:solidFill>
                  <a:schemeClr val="bg1"/>
                </a:solidFill>
              </a:rPr>
              <a:t> </a:t>
            </a:r>
            <a:r>
              <a:rPr lang="en-US" altLang="ko-KR" sz="1600">
                <a:solidFill>
                  <a:schemeClr val="bg1"/>
                </a:solidFill>
              </a:rPr>
              <a:t>: </a:t>
            </a:r>
            <a:endParaRPr lang="en-US" altLang="ko-KR" sz="1600" smtClean="0">
              <a:solidFill>
                <a:schemeClr val="bg1"/>
              </a:solidFill>
            </a:endParaRPr>
          </a:p>
          <a:p>
            <a:r>
              <a:rPr lang="en-US" altLang="ko-KR" sz="1600">
                <a:solidFill>
                  <a:schemeClr val="bg1"/>
                </a:solidFill>
              </a:rPr>
              <a:t> </a:t>
            </a:r>
            <a:r>
              <a:rPr lang="en-US" altLang="ko-KR" sz="1600" smtClean="0">
                <a:solidFill>
                  <a:schemeClr val="bg1"/>
                </a:solidFill>
              </a:rPr>
              <a:t>      </a:t>
            </a:r>
            <a:r>
              <a:rPr lang="ko-KR" altLang="en-US" sz="1600" smtClean="0">
                <a:solidFill>
                  <a:schemeClr val="bg1"/>
                </a:solidFill>
              </a:rPr>
              <a:t>다이아</a:t>
            </a:r>
            <a:r>
              <a:rPr lang="en-US" altLang="ko-KR" sz="1600" smtClean="0">
                <a:solidFill>
                  <a:schemeClr val="bg1"/>
                </a:solidFill>
              </a:rPr>
              <a:t>4</a:t>
            </a:r>
            <a:endParaRPr lang="en-US" altLang="ko-KR" sz="1600">
              <a:solidFill>
                <a:schemeClr val="bg1"/>
              </a:solidFill>
            </a:endParaRPr>
          </a:p>
          <a:p>
            <a:endParaRPr lang="en-US" altLang="ko-KR" sz="1600">
              <a:solidFill>
                <a:schemeClr val="bg1"/>
              </a:solidFill>
            </a:endParaRPr>
          </a:p>
        </p:txBody>
      </p:sp>
      <p:sp>
        <p:nvSpPr>
          <p:cNvPr id="55" name="직사각형 54"/>
          <p:cNvSpPr/>
          <p:nvPr/>
        </p:nvSpPr>
        <p:spPr>
          <a:xfrm>
            <a:off x="2412584" y="1529867"/>
            <a:ext cx="4722483" cy="836748"/>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12"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8467" y="1760772"/>
            <a:ext cx="4400463" cy="465137"/>
          </a:xfrm>
          <a:prstGeom prst="rect">
            <a:avLst/>
          </a:prstGeom>
        </p:spPr>
      </p:pic>
      <p:pic>
        <p:nvPicPr>
          <p:cNvPr id="73" name="그림 72"/>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21833" y="1766527"/>
            <a:ext cx="1331693" cy="465137"/>
          </a:xfrm>
          <a:prstGeom prst="rect">
            <a:avLst/>
          </a:prstGeom>
          <a:noFill/>
        </p:spPr>
      </p:pic>
      <p:sp>
        <p:nvSpPr>
          <p:cNvPr id="14" name="TextBox 13"/>
          <p:cNvSpPr txBox="1"/>
          <p:nvPr/>
        </p:nvSpPr>
        <p:spPr>
          <a:xfrm flipH="1">
            <a:off x="3577016" y="2080891"/>
            <a:ext cx="1003047" cy="276999"/>
          </a:xfrm>
          <a:prstGeom prst="rect">
            <a:avLst/>
          </a:prstGeom>
          <a:noFill/>
        </p:spPr>
        <p:txBody>
          <a:bodyPr wrap="square" rtlCol="0">
            <a:spAutoFit/>
          </a:bodyPr>
          <a:lstStyle/>
          <a:p>
            <a:r>
              <a:rPr lang="en-US" altLang="ko-KR" sz="1200" smtClean="0">
                <a:solidFill>
                  <a:schemeClr val="bg1"/>
                </a:solidFill>
              </a:rPr>
              <a:t>10/32(31%)</a:t>
            </a:r>
            <a:endParaRPr lang="ko-KR" altLang="en-US" sz="1200">
              <a:solidFill>
                <a:schemeClr val="bg1"/>
              </a:solidFill>
            </a:endParaRPr>
          </a:p>
        </p:txBody>
      </p:sp>
      <p:sp>
        <p:nvSpPr>
          <p:cNvPr id="78" name="TextBox 77"/>
          <p:cNvSpPr txBox="1"/>
          <p:nvPr/>
        </p:nvSpPr>
        <p:spPr>
          <a:xfrm>
            <a:off x="4468158" y="1513743"/>
            <a:ext cx="777148"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진행도</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79" name="그림 7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38904" y="1836279"/>
            <a:ext cx="316615" cy="304259"/>
          </a:xfrm>
          <a:prstGeom prst="rect">
            <a:avLst/>
          </a:prstGeom>
        </p:spPr>
      </p:pic>
      <p:pic>
        <p:nvPicPr>
          <p:cNvPr id="80" name="그림 79"/>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2811" y="1899291"/>
            <a:ext cx="207996" cy="259995"/>
          </a:xfrm>
          <a:prstGeom prst="rect">
            <a:avLst/>
          </a:prstGeom>
        </p:spPr>
      </p:pic>
      <p:pic>
        <p:nvPicPr>
          <p:cNvPr id="81" name="그림 80"/>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5748" y="1900862"/>
            <a:ext cx="207996" cy="259995"/>
          </a:xfrm>
          <a:prstGeom prst="rect">
            <a:avLst/>
          </a:prstGeom>
        </p:spPr>
      </p:pic>
      <p:pic>
        <p:nvPicPr>
          <p:cNvPr id="83" name="그림 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56369" y="1778641"/>
            <a:ext cx="412068" cy="412068"/>
          </a:xfrm>
          <a:prstGeom prst="rect">
            <a:avLst/>
          </a:prstGeom>
        </p:spPr>
      </p:pic>
      <p:pic>
        <p:nvPicPr>
          <p:cNvPr id="85" name="그림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13172" y="2315909"/>
            <a:ext cx="1063610" cy="249089"/>
          </a:xfrm>
          <a:prstGeom prst="rect">
            <a:avLst/>
          </a:prstGeom>
        </p:spPr>
      </p:pic>
      <p:sp>
        <p:nvSpPr>
          <p:cNvPr id="86" name="TextBox 85"/>
          <p:cNvSpPr txBox="1"/>
          <p:nvPr/>
        </p:nvSpPr>
        <p:spPr>
          <a:xfrm>
            <a:off x="2763750" y="2282176"/>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pic>
        <p:nvPicPr>
          <p:cNvPr id="106" name="그림 10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09" name="그림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110" name="그림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111" name="그림 1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112" name="그림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113" name="TextBox 112"/>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114" name="TextBox 113"/>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115" name="그림 1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116" name="그림 11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117" name="그림 11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118" name="그림 1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119" name="그림 11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120" name="TextBox 119"/>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121" name="TextBox 120"/>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2" name="TextBox 121"/>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3" name="TextBox 122"/>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4" name="TextBox 123"/>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5" name="TextBox 124"/>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126" name="TextBox 125"/>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130" name="그림 129"/>
          <p:cNvPicPr>
            <a:picLocks noChangeAspect="1"/>
          </p:cNvPicPr>
          <p:nvPr/>
        </p:nvPicPr>
        <p:blipFill rotWithShape="1">
          <a:blip r:embed="rId25">
            <a:extLst>
              <a:ext uri="{28A0092B-C50C-407E-A947-70E740481C1C}">
                <a14:useLocalDpi xmlns:a14="http://schemas.microsoft.com/office/drawing/2010/main" val="0"/>
              </a:ext>
            </a:extLst>
          </a:blip>
          <a:srcRect l="8021" t="1" r="7649" b="-124"/>
          <a:stretch/>
        </p:blipFill>
        <p:spPr>
          <a:xfrm>
            <a:off x="1447884" y="1259816"/>
            <a:ext cx="2378869" cy="423984"/>
          </a:xfrm>
          <a:prstGeom prst="rect">
            <a:avLst/>
          </a:prstGeom>
        </p:spPr>
      </p:pic>
      <p:sp>
        <p:nvSpPr>
          <p:cNvPr id="131" name="TextBox 130"/>
          <p:cNvSpPr txBox="1"/>
          <p:nvPr/>
        </p:nvSpPr>
        <p:spPr>
          <a:xfrm>
            <a:off x="1800851" y="1281401"/>
            <a:ext cx="1415362" cy="369332"/>
          </a:xfrm>
          <a:prstGeom prst="rect">
            <a:avLst/>
          </a:prstGeom>
          <a:noFill/>
        </p:spPr>
        <p:txBody>
          <a:bodyPr wrap="square" rtlCol="0">
            <a:spAutoFit/>
          </a:bodyPr>
          <a:lstStyle/>
          <a:p>
            <a:r>
              <a:rPr lang="en-US" altLang="ko-KR">
                <a:solidFill>
                  <a:schemeClr val="bg1"/>
                </a:solidFill>
              </a:rPr>
              <a:t>5</a:t>
            </a:r>
            <a:r>
              <a:rPr lang="ko-KR" altLang="en-US">
                <a:solidFill>
                  <a:schemeClr val="bg1"/>
                </a:solidFill>
              </a:rPr>
              <a:t>충 일체</a:t>
            </a:r>
          </a:p>
        </p:txBody>
      </p:sp>
      <p:pic>
        <p:nvPicPr>
          <p:cNvPr id="132" name="그림 131"/>
          <p:cNvPicPr>
            <a:picLocks noChangeAspect="1"/>
          </p:cNvPicPr>
          <p:nvPr/>
        </p:nvPicPr>
        <p:blipFill rotWithShape="1">
          <a:blip r:embed="rId25">
            <a:extLst>
              <a:ext uri="{28A0092B-C50C-407E-A947-70E740481C1C}">
                <a14:useLocalDpi xmlns:a14="http://schemas.microsoft.com/office/drawing/2010/main" val="0"/>
              </a:ext>
            </a:extLst>
          </a:blip>
          <a:srcRect l="8021" t="1" r="7649" b="-124"/>
          <a:stretch/>
        </p:blipFill>
        <p:spPr>
          <a:xfrm flipV="1">
            <a:off x="1226156" y="1650548"/>
            <a:ext cx="1832928" cy="362245"/>
          </a:xfrm>
          <a:prstGeom prst="snip1Rect">
            <a:avLst>
              <a:gd name="adj" fmla="val 50000"/>
            </a:avLst>
          </a:prstGeom>
        </p:spPr>
      </p:pic>
      <p:grpSp>
        <p:nvGrpSpPr>
          <p:cNvPr id="133" name="그룹 132"/>
          <p:cNvGrpSpPr/>
          <p:nvPr/>
        </p:nvGrpSpPr>
        <p:grpSpPr>
          <a:xfrm>
            <a:off x="508108" y="898598"/>
            <a:ext cx="1310640" cy="1409701"/>
            <a:chOff x="1460634" y="2201372"/>
            <a:chExt cx="1310640" cy="1409701"/>
          </a:xfrm>
        </p:grpSpPr>
        <p:pic>
          <p:nvPicPr>
            <p:cNvPr id="134" name="그림 1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39928" y="2507888"/>
              <a:ext cx="758247" cy="765681"/>
            </a:xfrm>
            <a:prstGeom prst="ellipse">
              <a:avLst/>
            </a:prstGeom>
          </p:spPr>
        </p:pic>
        <p:pic>
          <p:nvPicPr>
            <p:cNvPr id="135" name="그림 134"/>
            <p:cNvPicPr>
              <a:picLocks noChangeAspect="1"/>
            </p:cNvPicPr>
            <p:nvPr/>
          </p:nvPicPr>
          <p:blipFill rotWithShape="1">
            <a:blip r:embed="rId27" cstate="print">
              <a:extLst>
                <a:ext uri="{28A0092B-C50C-407E-A947-70E740481C1C}">
                  <a14:useLocalDpi xmlns:a14="http://schemas.microsoft.com/office/drawing/2010/main" val="0"/>
                </a:ext>
              </a:extLst>
            </a:blip>
            <a:srcRect l="15724" t="5456" r="15174" b="20220"/>
            <a:stretch/>
          </p:blipFill>
          <p:spPr>
            <a:xfrm>
              <a:off x="1460634" y="2201372"/>
              <a:ext cx="1310640" cy="1409701"/>
            </a:xfrm>
            <a:prstGeom prst="rect">
              <a:avLst/>
            </a:prstGeom>
          </p:spPr>
        </p:pic>
      </p:grpSp>
      <p:sp>
        <p:nvSpPr>
          <p:cNvPr id="136" name="TextBox 135"/>
          <p:cNvSpPr txBox="1"/>
          <p:nvPr/>
        </p:nvSpPr>
        <p:spPr>
          <a:xfrm>
            <a:off x="2174206" y="1693074"/>
            <a:ext cx="861958" cy="276999"/>
          </a:xfrm>
          <a:prstGeom prst="rect">
            <a:avLst/>
          </a:prstGeom>
          <a:noFill/>
        </p:spPr>
        <p:txBody>
          <a:bodyPr wrap="square" rtlCol="0">
            <a:spAutoFit/>
          </a:bodyPr>
          <a:lstStyle/>
          <a:p>
            <a:r>
              <a:rPr lang="en-US" altLang="ko-KR" sz="1200">
                <a:solidFill>
                  <a:schemeClr val="accent1">
                    <a:lumMod val="75000"/>
                  </a:schemeClr>
                </a:solidFill>
                <a:latin typeface="AR CENA" panose="02000000000000000000" pitchFamily="2" charset="0"/>
              </a:rPr>
              <a:t>Diamond IV</a:t>
            </a:r>
            <a:endParaRPr lang="ko-KR" altLang="en-US" sz="1200">
              <a:solidFill>
                <a:schemeClr val="accent1">
                  <a:lumMod val="75000"/>
                </a:schemeClr>
              </a:solidFill>
              <a:latin typeface="AR CENA" panose="02000000000000000000" pitchFamily="2" charset="0"/>
            </a:endParaRPr>
          </a:p>
        </p:txBody>
      </p:sp>
      <p:pic>
        <p:nvPicPr>
          <p:cNvPr id="137" name="그림 13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62517" y="1667176"/>
            <a:ext cx="328796" cy="328796"/>
          </a:xfrm>
          <a:prstGeom prst="rect">
            <a:avLst/>
          </a:prstGeom>
        </p:spPr>
      </p:pic>
    </p:spTree>
    <p:extLst>
      <p:ext uri="{BB962C8B-B14F-4D97-AF65-F5344CB8AC3E}">
        <p14:creationId xmlns:p14="http://schemas.microsoft.com/office/powerpoint/2010/main" val="2449897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6-1. </a:t>
            </a:r>
            <a:r>
              <a:rPr lang="ko-KR" altLang="en-US"/>
              <a:t>리그</a:t>
            </a:r>
            <a:r>
              <a:rPr lang="en-US" altLang="ko-KR"/>
              <a:t>(</a:t>
            </a:r>
            <a:r>
              <a:rPr lang="ko-KR" altLang="en-US"/>
              <a:t>리그 현황</a:t>
            </a:r>
            <a:r>
              <a:rPr lang="en-US" altLang="ko-KR"/>
              <a:t>)</a:t>
            </a:r>
          </a:p>
        </p:txBody>
      </p:sp>
      <p:sp>
        <p:nvSpPr>
          <p:cNvPr id="8" name="TextBox 7"/>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
        <p:nvSpPr>
          <p:cNvPr id="56" name="직사각형 55"/>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7" name="그림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6343"/>
          </a:xfrm>
          <a:prstGeom prst="rect">
            <a:avLst/>
          </a:prstGeom>
        </p:spPr>
      </p:pic>
      <p:pic>
        <p:nvPicPr>
          <p:cNvPr id="172" name="그림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89" y="876862"/>
            <a:ext cx="11178824" cy="5538004"/>
          </a:xfrm>
          <a:prstGeom prst="rect">
            <a:avLst/>
          </a:prstGeom>
        </p:spPr>
      </p:pic>
      <p:pic>
        <p:nvPicPr>
          <p:cNvPr id="173" name="그림 172"/>
          <p:cNvPicPr>
            <a:picLocks/>
          </p:cNvPicPr>
          <p:nvPr/>
        </p:nvPicPr>
        <p:blipFill>
          <a:blip r:embed="rId4">
            <a:extLst>
              <a:ext uri="{28A0092B-C50C-407E-A947-70E740481C1C}">
                <a14:useLocalDpi xmlns:a14="http://schemas.microsoft.com/office/drawing/2010/main" val="0"/>
              </a:ext>
            </a:extLst>
          </a:blip>
          <a:stretch>
            <a:fillRect/>
          </a:stretch>
        </p:blipFill>
        <p:spPr>
          <a:xfrm>
            <a:off x="862606" y="5669930"/>
            <a:ext cx="1627200" cy="579600"/>
          </a:xfrm>
          <a:prstGeom prst="rect">
            <a:avLst/>
          </a:prstGeom>
        </p:spPr>
      </p:pic>
      <p:sp>
        <p:nvSpPr>
          <p:cNvPr id="174" name="TextBox 173"/>
          <p:cNvSpPr txBox="1"/>
          <p:nvPr/>
        </p:nvSpPr>
        <p:spPr>
          <a:xfrm>
            <a:off x="862606" y="5775064"/>
            <a:ext cx="1625145"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리그 기록실</a:t>
            </a:r>
            <a:endParaRPr lang="ko-KR" altLang="en-US" b="1">
              <a:solidFill>
                <a:srgbClr val="045B39"/>
              </a:solidFill>
              <a:latin typeface="Alata" panose="00000500000000000000" pitchFamily="2" charset="0"/>
            </a:endParaRPr>
          </a:p>
        </p:txBody>
      </p:sp>
      <p:pic>
        <p:nvPicPr>
          <p:cNvPr id="175" name="그림 1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0303" y="5669930"/>
            <a:ext cx="1627200" cy="590014"/>
          </a:xfrm>
          <a:prstGeom prst="rect">
            <a:avLst/>
          </a:prstGeom>
        </p:spPr>
      </p:pic>
      <p:sp>
        <p:nvSpPr>
          <p:cNvPr id="176" name="TextBox 175"/>
          <p:cNvSpPr txBox="1"/>
          <p:nvPr/>
        </p:nvSpPr>
        <p:spPr>
          <a:xfrm>
            <a:off x="9650303" y="5785478"/>
            <a:ext cx="1625145" cy="369332"/>
          </a:xfrm>
          <a:prstGeom prst="rect">
            <a:avLst/>
          </a:prstGeom>
          <a:noFill/>
        </p:spPr>
        <p:txBody>
          <a:bodyPr wrap="square" rtlCol="0">
            <a:spAutoFit/>
          </a:bodyPr>
          <a:lstStyle/>
          <a:p>
            <a:pPr algn="ctr"/>
            <a:r>
              <a:rPr lang="ko-KR" altLang="en-US" b="1" smtClean="0">
                <a:solidFill>
                  <a:schemeClr val="accent2">
                    <a:lumMod val="50000"/>
                  </a:schemeClr>
                </a:solidFill>
                <a:latin typeface="Alata" panose="00000500000000000000" pitchFamily="2" charset="0"/>
              </a:rPr>
              <a:t>다음 경기</a:t>
            </a:r>
            <a:endParaRPr lang="ko-KR" altLang="en-US" b="1">
              <a:solidFill>
                <a:schemeClr val="accent2">
                  <a:lumMod val="50000"/>
                </a:schemeClr>
              </a:solidFill>
              <a:latin typeface="Alata" panose="00000500000000000000" pitchFamily="2" charset="0"/>
            </a:endParaRPr>
          </a:p>
        </p:txBody>
      </p:sp>
      <p:pic>
        <p:nvPicPr>
          <p:cNvPr id="177" name="그림 176"/>
          <p:cNvPicPr>
            <a:picLocks noChangeAspect="1"/>
          </p:cNvPicPr>
          <p:nvPr/>
        </p:nvPicPr>
        <p:blipFill rotWithShape="1">
          <a:blip r:embed="rId6"/>
          <a:srcRect l="-1094" t="28354" r="1094"/>
          <a:stretch/>
        </p:blipFill>
        <p:spPr>
          <a:xfrm>
            <a:off x="7064001" y="1529866"/>
            <a:ext cx="4404174" cy="3933993"/>
          </a:xfrm>
          <a:prstGeom prst="rect">
            <a:avLst/>
          </a:prstGeom>
        </p:spPr>
      </p:pic>
      <p:sp>
        <p:nvSpPr>
          <p:cNvPr id="179" name="TextBox 178"/>
          <p:cNvSpPr txBox="1"/>
          <p:nvPr/>
        </p:nvSpPr>
        <p:spPr>
          <a:xfrm>
            <a:off x="7135068" y="1532838"/>
            <a:ext cx="1903615"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리그 순위</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80" name="직사각형 179"/>
          <p:cNvSpPr/>
          <p:nvPr/>
        </p:nvSpPr>
        <p:spPr>
          <a:xfrm>
            <a:off x="705787" y="1529866"/>
            <a:ext cx="1712305" cy="39537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1" name="직사각형 180"/>
          <p:cNvSpPr/>
          <p:nvPr/>
        </p:nvSpPr>
        <p:spPr>
          <a:xfrm>
            <a:off x="775445" y="1611321"/>
            <a:ext cx="1537577" cy="3046988"/>
          </a:xfrm>
          <a:prstGeom prst="rect">
            <a:avLst/>
          </a:prstGeom>
        </p:spPr>
        <p:txBody>
          <a:bodyPr wrap="square">
            <a:spAutoFit/>
          </a:bodyPr>
          <a:lstStyle/>
          <a:p>
            <a:r>
              <a:rPr lang="en-US" altLang="ko-KR" sz="1600">
                <a:solidFill>
                  <a:schemeClr val="bg1"/>
                </a:solidFill>
              </a:rPr>
              <a:t>Information</a:t>
            </a:r>
          </a:p>
          <a:p>
            <a:endParaRPr lang="en-US" altLang="ko-KR" sz="1600" smtClean="0">
              <a:solidFill>
                <a:schemeClr val="bg1"/>
              </a:solidFill>
            </a:endParaRPr>
          </a:p>
          <a:p>
            <a:endParaRPr lang="en-US" altLang="ko-KR" sz="1600">
              <a:solidFill>
                <a:schemeClr val="bg1"/>
              </a:solidFill>
            </a:endParaRPr>
          </a:p>
          <a:p>
            <a:r>
              <a:rPr lang="ko-KR" altLang="en-US" sz="1600">
                <a:solidFill>
                  <a:schemeClr val="bg1"/>
                </a:solidFill>
              </a:rPr>
              <a:t>리그 </a:t>
            </a:r>
            <a:r>
              <a:rPr lang="en-US" altLang="ko-KR" sz="1600">
                <a:solidFill>
                  <a:schemeClr val="bg1"/>
                </a:solidFill>
              </a:rPr>
              <a:t>: </a:t>
            </a:r>
            <a:endParaRPr lang="en-US" altLang="ko-KR" sz="1600" smtClean="0">
              <a:solidFill>
                <a:schemeClr val="bg1"/>
              </a:solidFill>
            </a:endParaRPr>
          </a:p>
          <a:p>
            <a:r>
              <a:rPr lang="en-US" altLang="ko-KR" sz="1600" smtClean="0">
                <a:solidFill>
                  <a:schemeClr val="bg1"/>
                </a:solidFill>
              </a:rPr>
              <a:t>      </a:t>
            </a:r>
            <a:r>
              <a:rPr lang="en-US" altLang="ko-KR" sz="1600" smtClean="0">
                <a:solidFill>
                  <a:srgbClr val="FFFF00"/>
                </a:solidFill>
              </a:rPr>
              <a:t> LCK</a:t>
            </a:r>
          </a:p>
          <a:p>
            <a:endParaRPr lang="en-US" altLang="ko-KR" sz="1600">
              <a:solidFill>
                <a:schemeClr val="bg1"/>
              </a:solidFill>
            </a:endParaRPr>
          </a:p>
          <a:p>
            <a:r>
              <a:rPr lang="ko-KR" altLang="en-US" sz="1600">
                <a:solidFill>
                  <a:schemeClr val="bg1"/>
                </a:solidFill>
              </a:rPr>
              <a:t>팀명 </a:t>
            </a:r>
            <a:r>
              <a:rPr lang="en-US" altLang="ko-KR" sz="1600">
                <a:solidFill>
                  <a:schemeClr val="bg1"/>
                </a:solidFill>
              </a:rPr>
              <a:t>: </a:t>
            </a:r>
            <a:endParaRPr lang="en-US" altLang="ko-KR" sz="1600" smtClean="0">
              <a:solidFill>
                <a:schemeClr val="bg1"/>
              </a:solidFill>
            </a:endParaRPr>
          </a:p>
          <a:p>
            <a:r>
              <a:rPr lang="en-US" altLang="ko-KR" sz="1600">
                <a:solidFill>
                  <a:schemeClr val="bg1"/>
                </a:solidFill>
              </a:rPr>
              <a:t> </a:t>
            </a:r>
            <a:r>
              <a:rPr lang="en-US" altLang="ko-KR" sz="1600" smtClean="0">
                <a:solidFill>
                  <a:schemeClr val="bg1"/>
                </a:solidFill>
              </a:rPr>
              <a:t>      5</a:t>
            </a:r>
            <a:r>
              <a:rPr lang="ko-KR" altLang="en-US" sz="1600">
                <a:solidFill>
                  <a:schemeClr val="bg1"/>
                </a:solidFill>
              </a:rPr>
              <a:t>충일체</a:t>
            </a:r>
            <a:endParaRPr lang="en-US" altLang="ko-KR" sz="1600">
              <a:solidFill>
                <a:schemeClr val="bg1"/>
              </a:solidFill>
            </a:endParaRPr>
          </a:p>
          <a:p>
            <a:endParaRPr lang="en-US" altLang="ko-KR" sz="1600" smtClean="0">
              <a:solidFill>
                <a:schemeClr val="bg1"/>
              </a:solidFill>
            </a:endParaRPr>
          </a:p>
          <a:p>
            <a:r>
              <a:rPr lang="ko-KR" altLang="en-US" sz="1600" smtClean="0">
                <a:solidFill>
                  <a:schemeClr val="bg1"/>
                </a:solidFill>
              </a:rPr>
              <a:t>티어</a:t>
            </a:r>
            <a:r>
              <a:rPr lang="en-US" altLang="ko-KR" sz="1600" smtClean="0">
                <a:solidFill>
                  <a:schemeClr val="bg1"/>
                </a:solidFill>
              </a:rPr>
              <a:t> </a:t>
            </a:r>
            <a:r>
              <a:rPr lang="en-US" altLang="ko-KR" sz="1600">
                <a:solidFill>
                  <a:schemeClr val="bg1"/>
                </a:solidFill>
              </a:rPr>
              <a:t>: </a:t>
            </a:r>
            <a:endParaRPr lang="en-US" altLang="ko-KR" sz="1600" smtClean="0">
              <a:solidFill>
                <a:schemeClr val="bg1"/>
              </a:solidFill>
            </a:endParaRPr>
          </a:p>
          <a:p>
            <a:r>
              <a:rPr lang="en-US" altLang="ko-KR" sz="1600">
                <a:solidFill>
                  <a:schemeClr val="bg1"/>
                </a:solidFill>
              </a:rPr>
              <a:t> </a:t>
            </a:r>
            <a:r>
              <a:rPr lang="en-US" altLang="ko-KR" sz="1600" smtClean="0">
                <a:solidFill>
                  <a:schemeClr val="bg1"/>
                </a:solidFill>
              </a:rPr>
              <a:t>      </a:t>
            </a:r>
            <a:r>
              <a:rPr lang="ko-KR" altLang="en-US" sz="1600" smtClean="0">
                <a:solidFill>
                  <a:schemeClr val="bg1"/>
                </a:solidFill>
              </a:rPr>
              <a:t>다이아</a:t>
            </a:r>
            <a:r>
              <a:rPr lang="en-US" altLang="ko-KR" sz="1600" smtClean="0">
                <a:solidFill>
                  <a:schemeClr val="bg1"/>
                </a:solidFill>
              </a:rPr>
              <a:t>4</a:t>
            </a:r>
            <a:endParaRPr lang="en-US" altLang="ko-KR" sz="1600">
              <a:solidFill>
                <a:schemeClr val="bg1"/>
              </a:solidFill>
            </a:endParaRPr>
          </a:p>
          <a:p>
            <a:endParaRPr lang="en-US" altLang="ko-KR" sz="1600">
              <a:solidFill>
                <a:schemeClr val="bg1"/>
              </a:solidFill>
            </a:endParaRPr>
          </a:p>
        </p:txBody>
      </p:sp>
      <p:sp>
        <p:nvSpPr>
          <p:cNvPr id="182" name="직사각형 181"/>
          <p:cNvSpPr/>
          <p:nvPr/>
        </p:nvSpPr>
        <p:spPr>
          <a:xfrm>
            <a:off x="2412584" y="1529867"/>
            <a:ext cx="4722483" cy="836748"/>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3" name="그림 1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1953" y="2602265"/>
            <a:ext cx="225383" cy="318939"/>
          </a:xfrm>
          <a:prstGeom prst="rect">
            <a:avLst/>
          </a:prstGeom>
        </p:spPr>
      </p:pic>
      <p:pic>
        <p:nvPicPr>
          <p:cNvPr id="184" name="그림 1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8467" y="1760772"/>
            <a:ext cx="4400463" cy="465137"/>
          </a:xfrm>
          <a:prstGeom prst="rect">
            <a:avLst/>
          </a:prstGeom>
        </p:spPr>
      </p:pic>
      <p:pic>
        <p:nvPicPr>
          <p:cNvPr id="185" name="그림 184"/>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21833" y="1766527"/>
            <a:ext cx="1331693" cy="465137"/>
          </a:xfrm>
          <a:prstGeom prst="rect">
            <a:avLst/>
          </a:prstGeom>
          <a:noFill/>
        </p:spPr>
      </p:pic>
      <p:sp>
        <p:nvSpPr>
          <p:cNvPr id="186" name="TextBox 185"/>
          <p:cNvSpPr txBox="1"/>
          <p:nvPr/>
        </p:nvSpPr>
        <p:spPr>
          <a:xfrm flipH="1">
            <a:off x="3577016" y="2080891"/>
            <a:ext cx="1003047" cy="276999"/>
          </a:xfrm>
          <a:prstGeom prst="rect">
            <a:avLst/>
          </a:prstGeom>
          <a:noFill/>
        </p:spPr>
        <p:txBody>
          <a:bodyPr wrap="square" rtlCol="0">
            <a:spAutoFit/>
          </a:bodyPr>
          <a:lstStyle/>
          <a:p>
            <a:r>
              <a:rPr lang="en-US" altLang="ko-KR" sz="1200" smtClean="0">
                <a:solidFill>
                  <a:schemeClr val="bg1"/>
                </a:solidFill>
              </a:rPr>
              <a:t>10/32(31%)</a:t>
            </a:r>
            <a:endParaRPr lang="ko-KR" altLang="en-US" sz="1200">
              <a:solidFill>
                <a:schemeClr val="bg1"/>
              </a:solidFill>
            </a:endParaRPr>
          </a:p>
        </p:txBody>
      </p:sp>
      <p:sp>
        <p:nvSpPr>
          <p:cNvPr id="187" name="TextBox 186"/>
          <p:cNvSpPr txBox="1"/>
          <p:nvPr/>
        </p:nvSpPr>
        <p:spPr>
          <a:xfrm>
            <a:off x="2517654" y="1513743"/>
            <a:ext cx="777148" cy="307777"/>
          </a:xfrm>
          <a:prstGeom prst="rect">
            <a:avLst/>
          </a:prstGeom>
          <a:noFill/>
        </p:spPr>
        <p:txBody>
          <a:bodyPr wrap="square" rtlCol="0">
            <a:spAutoFit/>
          </a:bodyPr>
          <a:lstStyle/>
          <a:p>
            <a:r>
              <a:rPr lang="ko-KR" altLang="en-US" sz="1400" b="1" smtClean="0">
                <a:solidFill>
                  <a:schemeClr val="bg1"/>
                </a:solidFill>
                <a:latin typeface="나눔고딕" panose="020D0604000000000000" pitchFamily="50" charset="-127"/>
                <a:ea typeface="나눔고딕" panose="020D0604000000000000" pitchFamily="50" charset="-127"/>
              </a:rPr>
              <a:t>진행도</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188" name="그림 1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38904" y="1836279"/>
            <a:ext cx="316615" cy="304259"/>
          </a:xfrm>
          <a:prstGeom prst="rect">
            <a:avLst/>
          </a:prstGeom>
        </p:spPr>
      </p:pic>
      <p:pic>
        <p:nvPicPr>
          <p:cNvPr id="189" name="그림 188"/>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2811" y="1899291"/>
            <a:ext cx="207996" cy="259995"/>
          </a:xfrm>
          <a:prstGeom prst="rect">
            <a:avLst/>
          </a:prstGeom>
        </p:spPr>
      </p:pic>
      <p:pic>
        <p:nvPicPr>
          <p:cNvPr id="190" name="그림 189"/>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55748" y="1900862"/>
            <a:ext cx="207996" cy="259995"/>
          </a:xfrm>
          <a:prstGeom prst="rect">
            <a:avLst/>
          </a:prstGeom>
        </p:spPr>
      </p:pic>
      <p:pic>
        <p:nvPicPr>
          <p:cNvPr id="192" name="그림 1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13172" y="2315909"/>
            <a:ext cx="1063610" cy="249089"/>
          </a:xfrm>
          <a:prstGeom prst="rect">
            <a:avLst/>
          </a:prstGeom>
        </p:spPr>
      </p:pic>
      <p:sp>
        <p:nvSpPr>
          <p:cNvPr id="193" name="TextBox 192"/>
          <p:cNvSpPr txBox="1"/>
          <p:nvPr/>
        </p:nvSpPr>
        <p:spPr>
          <a:xfrm>
            <a:off x="2763750" y="2282176"/>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pic>
        <p:nvPicPr>
          <p:cNvPr id="194" name="그림 19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95" name="그림 19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96" name="TextBox 195"/>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League</a:t>
            </a:r>
            <a:endParaRPr lang="ko-KR" altLang="en-US" sz="2600">
              <a:solidFill>
                <a:schemeClr val="bg1"/>
              </a:solidFill>
              <a:latin typeface="Alata" panose="00000500000000000000" pitchFamily="2" charset="0"/>
            </a:endParaRPr>
          </a:p>
        </p:txBody>
      </p:sp>
      <p:pic>
        <p:nvPicPr>
          <p:cNvPr id="197" name="그림 19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27675" y="946272"/>
            <a:ext cx="384081" cy="387450"/>
          </a:xfrm>
          <a:prstGeom prst="rect">
            <a:avLst/>
          </a:prstGeom>
        </p:spPr>
      </p:pic>
      <p:pic>
        <p:nvPicPr>
          <p:cNvPr id="198" name="그림 19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5399" y="974221"/>
            <a:ext cx="454124" cy="352791"/>
          </a:xfrm>
          <a:prstGeom prst="rect">
            <a:avLst/>
          </a:prstGeom>
        </p:spPr>
      </p:pic>
      <p:pic>
        <p:nvPicPr>
          <p:cNvPr id="199" name="그림 19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71545" y="931221"/>
            <a:ext cx="329702" cy="390259"/>
          </a:xfrm>
          <a:prstGeom prst="rect">
            <a:avLst/>
          </a:prstGeom>
        </p:spPr>
      </p:pic>
      <p:pic>
        <p:nvPicPr>
          <p:cNvPr id="200" name="그림 19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01916" y="971371"/>
            <a:ext cx="359146" cy="362324"/>
          </a:xfrm>
          <a:prstGeom prst="rect">
            <a:avLst/>
          </a:prstGeom>
        </p:spPr>
      </p:pic>
      <p:sp>
        <p:nvSpPr>
          <p:cNvPr id="201" name="TextBox 200"/>
          <p:cNvSpPr txBox="1"/>
          <p:nvPr/>
        </p:nvSpPr>
        <p:spPr>
          <a:xfrm>
            <a:off x="7031125" y="132148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홈</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202" name="TextBox 201"/>
          <p:cNvSpPr txBox="1"/>
          <p:nvPr/>
        </p:nvSpPr>
        <p:spPr>
          <a:xfrm>
            <a:off x="7491852" y="131082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선수</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pic>
        <p:nvPicPr>
          <p:cNvPr id="203" name="그림 20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99747" y="938648"/>
            <a:ext cx="376296" cy="385945"/>
          </a:xfrm>
          <a:prstGeom prst="rect">
            <a:avLst/>
          </a:prstGeom>
        </p:spPr>
      </p:pic>
      <p:pic>
        <p:nvPicPr>
          <p:cNvPr id="204" name="그림 20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92727" y="963692"/>
            <a:ext cx="327629" cy="366500"/>
          </a:xfrm>
          <a:prstGeom prst="rect">
            <a:avLst/>
          </a:prstGeom>
        </p:spPr>
      </p:pic>
      <p:pic>
        <p:nvPicPr>
          <p:cNvPr id="205" name="그림 20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96756" y="938136"/>
            <a:ext cx="465016" cy="383638"/>
          </a:xfrm>
          <a:prstGeom prst="rect">
            <a:avLst/>
          </a:prstGeom>
        </p:spPr>
      </p:pic>
      <p:pic>
        <p:nvPicPr>
          <p:cNvPr id="206" name="그림 20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527574" y="953348"/>
            <a:ext cx="511174" cy="408939"/>
          </a:xfrm>
          <a:prstGeom prst="rect">
            <a:avLst/>
          </a:prstGeom>
        </p:spPr>
      </p:pic>
      <p:pic>
        <p:nvPicPr>
          <p:cNvPr id="207" name="그림 2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635805" y="917992"/>
            <a:ext cx="413845" cy="424322"/>
          </a:xfrm>
          <a:prstGeom prst="rect">
            <a:avLst/>
          </a:prstGeom>
        </p:spPr>
      </p:pic>
      <p:sp>
        <p:nvSpPr>
          <p:cNvPr id="208" name="TextBox 207"/>
          <p:cNvSpPr txBox="1"/>
          <p:nvPr/>
        </p:nvSpPr>
        <p:spPr>
          <a:xfrm>
            <a:off x="7940402" y="130744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팀</a:t>
            </a:r>
            <a:endParaRPr lang="en-US" altLang="ko-KR" sz="1200" dirty="0">
              <a:solidFill>
                <a:srgbClr val="FF0000"/>
              </a:solidFill>
              <a:latin typeface="휴먼모음T" panose="02030504000101010101" pitchFamily="18" charset="-127"/>
              <a:ea typeface="휴먼모음T" panose="02030504000101010101" pitchFamily="18" charset="-127"/>
            </a:endParaRPr>
          </a:p>
        </p:txBody>
      </p:sp>
      <p:sp>
        <p:nvSpPr>
          <p:cNvPr id="209" name="TextBox 208"/>
          <p:cNvSpPr txBox="1"/>
          <p:nvPr/>
        </p:nvSpPr>
        <p:spPr>
          <a:xfrm>
            <a:off x="8501363" y="1308084"/>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일정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0" name="TextBox 209"/>
          <p:cNvSpPr txBox="1"/>
          <p:nvPr/>
        </p:nvSpPr>
        <p:spPr>
          <a:xfrm>
            <a:off x="9004018" y="1315510"/>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게임</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1" name="TextBox 210"/>
          <p:cNvSpPr txBox="1"/>
          <p:nvPr/>
        </p:nvSpPr>
        <p:spPr>
          <a:xfrm>
            <a:off x="9976404" y="128482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미션</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2" name="TextBox 211"/>
          <p:cNvSpPr txBox="1"/>
          <p:nvPr/>
        </p:nvSpPr>
        <p:spPr>
          <a:xfrm>
            <a:off x="10967860" y="1294670"/>
            <a:ext cx="700727" cy="276999"/>
          </a:xfrm>
          <a:prstGeom prst="rect">
            <a:avLst/>
          </a:prstGeom>
          <a:noFill/>
        </p:spPr>
        <p:txBody>
          <a:bodyPr wrap="square" rtlCol="0">
            <a:spAutoFit/>
          </a:bodyPr>
          <a:lstStyle/>
          <a:p>
            <a:pPr algn="ctr"/>
            <a:r>
              <a:rPr lang="ko-KR" altLang="en-US" sz="1200">
                <a:solidFill>
                  <a:schemeClr val="bg1"/>
                </a:solidFill>
                <a:latin typeface="휴먼모음T" panose="02030504000101010101" pitchFamily="18" charset="-127"/>
                <a:ea typeface="휴먼모음T" panose="02030504000101010101" pitchFamily="18" charset="-127"/>
              </a:rPr>
              <a:t>설정</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3" name="TextBox 212"/>
          <p:cNvSpPr txBox="1"/>
          <p:nvPr/>
        </p:nvSpPr>
        <p:spPr>
          <a:xfrm>
            <a:off x="10487674" y="1294995"/>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이벤트</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sp>
        <p:nvSpPr>
          <p:cNvPr id="214" name="TextBox 213"/>
          <p:cNvSpPr txBox="1"/>
          <p:nvPr/>
        </p:nvSpPr>
        <p:spPr>
          <a:xfrm>
            <a:off x="9446689" y="1326953"/>
            <a:ext cx="700727" cy="276999"/>
          </a:xfrm>
          <a:prstGeom prst="rect">
            <a:avLst/>
          </a:prstGeom>
          <a:noFill/>
        </p:spPr>
        <p:txBody>
          <a:bodyPr wrap="square" rtlCol="0">
            <a:spAutoFit/>
          </a:bodyPr>
          <a:lstStyle/>
          <a:p>
            <a:pPr algn="ctr"/>
            <a:r>
              <a:rPr lang="ko-KR" altLang="en-US" sz="1200" dirty="0">
                <a:solidFill>
                  <a:schemeClr val="bg1"/>
                </a:solidFill>
                <a:latin typeface="휴먼모음T" panose="02030504000101010101" pitchFamily="18" charset="-127"/>
                <a:ea typeface="휴먼모음T" panose="02030504000101010101" pitchFamily="18" charset="-127"/>
              </a:rPr>
              <a:t>뽑기</a:t>
            </a:r>
            <a:endParaRPr lang="en-US" altLang="ko-KR" sz="1200" dirty="0">
              <a:solidFill>
                <a:schemeClr val="bg1"/>
              </a:solidFill>
              <a:latin typeface="휴먼모음T" panose="02030504000101010101" pitchFamily="18" charset="-127"/>
              <a:ea typeface="휴먼모음T" panose="02030504000101010101" pitchFamily="18" charset="-127"/>
            </a:endParaRPr>
          </a:p>
        </p:txBody>
      </p:sp>
      <p:pic>
        <p:nvPicPr>
          <p:cNvPr id="215" name="내용 개체 틀 3"/>
          <p:cNvPicPr>
            <a:picLocks noChangeAspect="1"/>
          </p:cNvPicPr>
          <p:nvPr/>
        </p:nvPicPr>
        <p:blipFill rotWithShape="1">
          <a:blip r:embed="rId23"/>
          <a:srcRect l="4463" t="23849" b="2479"/>
          <a:stretch/>
        </p:blipFill>
        <p:spPr>
          <a:xfrm>
            <a:off x="2395227" y="2348613"/>
            <a:ext cx="4739839" cy="3095240"/>
          </a:xfrm>
          <a:prstGeom prst="rect">
            <a:avLst/>
          </a:prstGeom>
        </p:spPr>
      </p:pic>
      <p:pic>
        <p:nvPicPr>
          <p:cNvPr id="217" name="그림 21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656369" y="1778641"/>
            <a:ext cx="412068" cy="412068"/>
          </a:xfrm>
          <a:prstGeom prst="rect">
            <a:avLst/>
          </a:prstGeom>
        </p:spPr>
      </p:pic>
    </p:spTree>
    <p:extLst>
      <p:ext uri="{BB962C8B-B14F-4D97-AF65-F5344CB8AC3E}">
        <p14:creationId xmlns:p14="http://schemas.microsoft.com/office/powerpoint/2010/main" val="317128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b="1"/>
              <a:t>시작화면</a:t>
            </a:r>
            <a:endParaRPr lang="en-US" altLang="ko-KR" b="1"/>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163916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6-3. </a:t>
            </a:r>
            <a:r>
              <a:rPr lang="ko-KR" altLang="en-US"/>
              <a:t>리그</a:t>
            </a:r>
            <a:r>
              <a:rPr lang="en-US" altLang="ko-KR"/>
              <a:t>(</a:t>
            </a:r>
            <a:r>
              <a:rPr lang="ko-KR" altLang="en-US"/>
              <a:t>리그 기록실</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spTree>
    <p:extLst>
      <p:ext uri="{BB962C8B-B14F-4D97-AF65-F5344CB8AC3E}">
        <p14:creationId xmlns:p14="http://schemas.microsoft.com/office/powerpoint/2010/main" val="103454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6-4. </a:t>
            </a:r>
            <a:r>
              <a:rPr lang="ko-KR" altLang="en-US"/>
              <a:t>리그</a:t>
            </a:r>
            <a:r>
              <a:rPr lang="en-US" altLang="ko-KR"/>
              <a:t>(</a:t>
            </a:r>
            <a:r>
              <a:rPr lang="ko-KR" altLang="en-US"/>
              <a:t>리그 매치</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브론즈</a:t>
            </a:r>
            <a:r>
              <a:rPr lang="en-US" altLang="ko-KR" sz="1200"/>
              <a:t>~</a:t>
            </a:r>
            <a:r>
              <a:rPr lang="ko-KR" altLang="en-US" sz="1200"/>
              <a:t>챌린저</a:t>
            </a:r>
            <a:r>
              <a:rPr lang="en-US" altLang="ko-KR" sz="1200"/>
              <a:t> </a:t>
            </a:r>
            <a:r>
              <a:rPr lang="ko-KR" altLang="en-US" sz="1200"/>
              <a:t>리그까지 플레이 타임 한달</a:t>
            </a:r>
            <a:r>
              <a:rPr lang="en-US" altLang="ko-KR" sz="1200"/>
              <a:t>, </a:t>
            </a:r>
            <a:r>
              <a:rPr lang="ko-KR" altLang="en-US" sz="1200"/>
              <a:t>프로리그 </a:t>
            </a:r>
            <a:r>
              <a:rPr lang="en-US" altLang="ko-KR" sz="1200"/>
              <a:t>3</a:t>
            </a:r>
            <a:r>
              <a:rPr lang="ko-KR" altLang="en-US" sz="1200"/>
              <a:t>부</a:t>
            </a:r>
            <a:r>
              <a:rPr lang="en-US" altLang="ko-KR" sz="1200"/>
              <a:t>~</a:t>
            </a:r>
            <a:r>
              <a:rPr lang="ko-KR" altLang="en-US" sz="1200"/>
              <a:t>롤드컵가능</a:t>
            </a:r>
            <a:r>
              <a:rPr lang="en-US" altLang="ko-KR" sz="1200"/>
              <a:t>. </a:t>
            </a:r>
          </a:p>
          <a:p>
            <a:pPr marL="228600" indent="-228600">
              <a:buAutoNum type="arabicPeriod"/>
            </a:pPr>
            <a:r>
              <a:rPr lang="ko-KR" altLang="en-US" sz="1200"/>
              <a:t>리그는 </a:t>
            </a:r>
            <a:r>
              <a:rPr lang="en-US" altLang="ko-KR" sz="1200"/>
              <a:t>3/2, </a:t>
            </a:r>
            <a:r>
              <a:rPr lang="ko-KR" altLang="en-US" sz="1200"/>
              <a:t>포시는 더블엘레 </a:t>
            </a:r>
            <a:r>
              <a:rPr lang="en-US" altLang="ko-KR" sz="1200"/>
              <a:t>5/3</a:t>
            </a:r>
          </a:p>
          <a:p>
            <a:pPr marL="228600" indent="-228600">
              <a:buAutoNum type="arabicPeriod"/>
            </a:pPr>
            <a:r>
              <a:rPr lang="ko-KR" altLang="en-US" sz="1200"/>
              <a:t>리그 현황</a:t>
            </a:r>
          </a:p>
        </p:txBody>
      </p:sp>
      <p:pic>
        <p:nvPicPr>
          <p:cNvPr id="5" name="그림 4"/>
          <p:cNvPicPr>
            <a:picLocks noChangeAspect="1"/>
          </p:cNvPicPr>
          <p:nvPr/>
        </p:nvPicPr>
        <p:blipFill>
          <a:blip r:embed="rId2"/>
          <a:stretch>
            <a:fillRect/>
          </a:stretch>
        </p:blipFill>
        <p:spPr>
          <a:xfrm>
            <a:off x="2619374" y="854963"/>
            <a:ext cx="7564153" cy="4690836"/>
          </a:xfrm>
          <a:prstGeom prst="rect">
            <a:avLst/>
          </a:prstGeom>
        </p:spPr>
      </p:pic>
      <p:sp>
        <p:nvSpPr>
          <p:cNvPr id="6" name="직사각형 5"/>
          <p:cNvSpPr/>
          <p:nvPr/>
        </p:nvSpPr>
        <p:spPr>
          <a:xfrm>
            <a:off x="4538449" y="5673189"/>
            <a:ext cx="3726001" cy="564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t>경기 시작</a:t>
            </a:r>
            <a:endParaRPr lang="en-US" altLang="ko-KR" sz="1200"/>
          </a:p>
        </p:txBody>
      </p:sp>
    </p:spTree>
    <p:extLst>
      <p:ext uri="{BB962C8B-B14F-4D97-AF65-F5344CB8AC3E}">
        <p14:creationId xmlns:p14="http://schemas.microsoft.com/office/powerpoint/2010/main" val="243205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b="1"/>
              <a:t>게임 화면</a:t>
            </a:r>
            <a:endParaRPr lang="en-US" altLang="ko-KR" b="1"/>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398832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7-1. </a:t>
            </a:r>
            <a:r>
              <a:rPr lang="ko-KR" altLang="en-US"/>
              <a:t>게임 </a:t>
            </a:r>
            <a:r>
              <a:rPr lang="en-US" altLang="ko-KR"/>
              <a:t>(</a:t>
            </a:r>
            <a:r>
              <a:rPr lang="ko-KR" altLang="en-US"/>
              <a:t>밴픽</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2"/>
          </a:xfrm>
          <a:prstGeom prst="rect">
            <a:avLst/>
          </a:prstGeom>
        </p:spPr>
      </p:pic>
    </p:spTree>
    <p:extLst>
      <p:ext uri="{BB962C8B-B14F-4D97-AF65-F5344CB8AC3E}">
        <p14:creationId xmlns:p14="http://schemas.microsoft.com/office/powerpoint/2010/main" val="1055031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7-2. </a:t>
            </a:r>
            <a:r>
              <a:rPr lang="ko-KR" altLang="en-US"/>
              <a:t>게임 </a:t>
            </a:r>
            <a:r>
              <a:rPr lang="en-US" altLang="ko-KR"/>
              <a:t>(</a:t>
            </a:r>
            <a:r>
              <a:rPr lang="ko-KR" altLang="en-US"/>
              <a:t>전술 설정</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stretch>
            <a:fillRect/>
          </a:stretch>
        </p:blipFill>
        <p:spPr>
          <a:xfrm>
            <a:off x="1761209" y="964751"/>
            <a:ext cx="8506741" cy="4173118"/>
          </a:xfrm>
          <a:prstGeom prst="rect">
            <a:avLst/>
          </a:prstGeom>
        </p:spPr>
      </p:pic>
      <p:sp>
        <p:nvSpPr>
          <p:cNvPr id="6" name="직사각형 5"/>
          <p:cNvSpPr/>
          <p:nvPr/>
        </p:nvSpPr>
        <p:spPr>
          <a:xfrm>
            <a:off x="1761209" y="5272249"/>
            <a:ext cx="4767018"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플레이 스타일 </a:t>
            </a:r>
            <a:r>
              <a:rPr lang="en-US" altLang="ko-KR"/>
              <a:t>: </a:t>
            </a:r>
            <a:r>
              <a:rPr lang="ko-KR" altLang="en-US"/>
              <a:t>한타</a:t>
            </a:r>
            <a:r>
              <a:rPr lang="en-US" altLang="ko-KR"/>
              <a:t>/</a:t>
            </a:r>
            <a:r>
              <a:rPr lang="ko-KR" altLang="en-US"/>
              <a:t>라인전</a:t>
            </a:r>
            <a:r>
              <a:rPr lang="en-US" altLang="ko-KR"/>
              <a:t>/</a:t>
            </a:r>
            <a:r>
              <a:rPr lang="ko-KR" altLang="en-US"/>
              <a:t>올인</a:t>
            </a:r>
            <a:endParaRPr lang="ko-KR" altLang="en-US" dirty="0"/>
          </a:p>
        </p:txBody>
      </p:sp>
      <p:sp>
        <p:nvSpPr>
          <p:cNvPr id="9" name="직사각형 8"/>
          <p:cNvSpPr/>
          <p:nvPr/>
        </p:nvSpPr>
        <p:spPr>
          <a:xfrm>
            <a:off x="8985250" y="5297170"/>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게임 시작</a:t>
            </a:r>
          </a:p>
        </p:txBody>
      </p:sp>
      <p:sp>
        <p:nvSpPr>
          <p:cNvPr id="10" name="직사각형 9"/>
          <p:cNvSpPr/>
          <p:nvPr/>
        </p:nvSpPr>
        <p:spPr>
          <a:xfrm>
            <a:off x="1761209" y="5834356"/>
            <a:ext cx="230547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메인 오더 </a:t>
            </a:r>
            <a:r>
              <a:rPr lang="en-US" altLang="ko-KR"/>
              <a:t>: </a:t>
            </a:r>
            <a:r>
              <a:rPr lang="ko-KR" altLang="en-US"/>
              <a:t>정글</a:t>
            </a:r>
            <a:endParaRPr lang="ko-KR" altLang="en-US" dirty="0"/>
          </a:p>
        </p:txBody>
      </p:sp>
      <p:sp>
        <p:nvSpPr>
          <p:cNvPr id="12" name="직사각형 11"/>
          <p:cNvSpPr/>
          <p:nvPr/>
        </p:nvSpPr>
        <p:spPr>
          <a:xfrm>
            <a:off x="4181475" y="5832320"/>
            <a:ext cx="2346751"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서브 오더 </a:t>
            </a:r>
            <a:r>
              <a:rPr lang="en-US" altLang="ko-KR"/>
              <a:t>: </a:t>
            </a:r>
            <a:r>
              <a:rPr lang="ko-KR" altLang="en-US"/>
              <a:t>서폿</a:t>
            </a:r>
            <a:endParaRPr lang="ko-KR" altLang="en-US" dirty="0"/>
          </a:p>
        </p:txBody>
      </p:sp>
    </p:spTree>
    <p:extLst>
      <p:ext uri="{BB962C8B-B14F-4D97-AF65-F5344CB8AC3E}">
        <p14:creationId xmlns:p14="http://schemas.microsoft.com/office/powerpoint/2010/main" val="4103774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a:t>
            </a:r>
            <a:r>
              <a:rPr lang="en-US" altLang="ko-KR"/>
              <a:t>)</a:t>
            </a:r>
          </a:p>
        </p:txBody>
      </p:sp>
      <p:sp>
        <p:nvSpPr>
          <p:cNvPr id="5" name="직사각형 4"/>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stretch>
            <a:fillRect/>
          </a:stretch>
        </p:blipFill>
        <p:spPr>
          <a:xfrm>
            <a:off x="513471" y="872195"/>
            <a:ext cx="11155680" cy="910840"/>
          </a:xfrm>
          <a:prstGeom prst="rect">
            <a:avLst/>
          </a:prstGeom>
        </p:spPr>
      </p:pic>
      <p:pic>
        <p:nvPicPr>
          <p:cNvPr id="14" name="그림 13"/>
          <p:cNvPicPr>
            <a:picLocks noChangeAspect="1"/>
          </p:cNvPicPr>
          <p:nvPr/>
        </p:nvPicPr>
        <p:blipFill>
          <a:blip r:embed="rId3"/>
          <a:stretch>
            <a:fillRect/>
          </a:stretch>
        </p:blipFill>
        <p:spPr>
          <a:xfrm>
            <a:off x="513471" y="1783035"/>
            <a:ext cx="11155680" cy="4631831"/>
          </a:xfrm>
          <a:prstGeom prst="rect">
            <a:avLst/>
          </a:prstGeom>
        </p:spPr>
      </p:pic>
      <p:pic>
        <p:nvPicPr>
          <p:cNvPr id="21" name="내용 개체 틀 8"/>
          <p:cNvPicPr>
            <a:picLocks noChangeAspect="1"/>
          </p:cNvPicPr>
          <p:nvPr/>
        </p:nvPicPr>
        <p:blipFill>
          <a:blip r:embed="rId4"/>
          <a:stretch>
            <a:fillRect/>
          </a:stretch>
        </p:blipFill>
        <p:spPr>
          <a:xfrm>
            <a:off x="2177037" y="2072624"/>
            <a:ext cx="2527300" cy="1001465"/>
          </a:xfrm>
          <a:prstGeom prst="rect">
            <a:avLst/>
          </a:prstGeom>
        </p:spPr>
      </p:pic>
      <p:sp>
        <p:nvSpPr>
          <p:cNvPr id="23" name="직사각형 22"/>
          <p:cNvSpPr/>
          <p:nvPr/>
        </p:nvSpPr>
        <p:spPr>
          <a:xfrm>
            <a:off x="590550" y="1400175"/>
            <a:ext cx="600075"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X2</a:t>
            </a:r>
            <a:endParaRPr lang="ko-KR" altLang="en-US"/>
          </a:p>
        </p:txBody>
      </p:sp>
      <p:sp>
        <p:nvSpPr>
          <p:cNvPr id="24" name="직사각형 23"/>
          <p:cNvSpPr/>
          <p:nvPr/>
        </p:nvSpPr>
        <p:spPr>
          <a:xfrm>
            <a:off x="1248654" y="1400175"/>
            <a:ext cx="751596" cy="40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서렌</a:t>
            </a:r>
          </a:p>
        </p:txBody>
      </p:sp>
      <p:cxnSp>
        <p:nvCxnSpPr>
          <p:cNvPr id="27" name="직선 화살표 연결선 26"/>
          <p:cNvCxnSpPr/>
          <p:nvPr/>
        </p:nvCxnSpPr>
        <p:spPr>
          <a:xfrm flipH="1" flipV="1">
            <a:off x="3533775" y="6168465"/>
            <a:ext cx="3749" cy="382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05174" y="6451767"/>
            <a:ext cx="3781425" cy="369332"/>
          </a:xfrm>
          <a:prstGeom prst="rect">
            <a:avLst/>
          </a:prstGeom>
          <a:noFill/>
        </p:spPr>
        <p:txBody>
          <a:bodyPr wrap="square" rtlCol="0">
            <a:spAutoFit/>
          </a:bodyPr>
          <a:lstStyle/>
          <a:p>
            <a:r>
              <a:rPr lang="ko-KR" altLang="en-US"/>
              <a:t>그냥 롤챔스처럼 가끔 정보 나옴</a:t>
            </a:r>
          </a:p>
        </p:txBody>
      </p:sp>
      <p:pic>
        <p:nvPicPr>
          <p:cNvPr id="15" name="그림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783035"/>
            <a:ext cx="5428720" cy="4631832"/>
          </a:xfrm>
          <a:prstGeom prst="rect">
            <a:avLst/>
          </a:prstGeom>
        </p:spPr>
      </p:pic>
      <p:pic>
        <p:nvPicPr>
          <p:cNvPr id="18" name="그림 17"/>
          <p:cNvPicPr>
            <a:picLocks noChangeAspect="1"/>
          </p:cNvPicPr>
          <p:nvPr/>
        </p:nvPicPr>
        <p:blipFill>
          <a:blip r:embed="rId6"/>
          <a:stretch>
            <a:fillRect/>
          </a:stretch>
        </p:blipFill>
        <p:spPr>
          <a:xfrm>
            <a:off x="513471" y="3267075"/>
            <a:ext cx="5734929" cy="3091171"/>
          </a:xfrm>
          <a:prstGeom prst="rect">
            <a:avLst/>
          </a:prstGeom>
        </p:spPr>
      </p:pic>
      <p:pic>
        <p:nvPicPr>
          <p:cNvPr id="19" name="그림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0" y="4703689"/>
            <a:ext cx="5734930" cy="1166995"/>
          </a:xfrm>
          <a:prstGeom prst="rect">
            <a:avLst/>
          </a:prstGeom>
        </p:spPr>
      </p:pic>
      <p:pic>
        <p:nvPicPr>
          <p:cNvPr id="2" name="그림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41905" y="3889002"/>
            <a:ext cx="264517" cy="264517"/>
          </a:xfrm>
          <a:prstGeom prst="ellipse">
            <a:avLst/>
          </a:prstGeom>
        </p:spPr>
      </p:pic>
      <p:pic>
        <p:nvPicPr>
          <p:cNvPr id="3" name="그림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230" y="5262937"/>
            <a:ext cx="266400" cy="266400"/>
          </a:xfrm>
          <a:prstGeom prst="ellipse">
            <a:avLst/>
          </a:prstGeom>
        </p:spPr>
      </p:pic>
      <p:pic>
        <p:nvPicPr>
          <p:cNvPr id="4" name="그림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2876" y="4058162"/>
            <a:ext cx="266400" cy="266400"/>
          </a:xfrm>
          <a:prstGeom prst="ellipse">
            <a:avLst/>
          </a:prstGeom>
        </p:spPr>
      </p:pic>
      <p:pic>
        <p:nvPicPr>
          <p:cNvPr id="8" name="그림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55335" y="5604284"/>
            <a:ext cx="266400" cy="266400"/>
          </a:xfrm>
          <a:prstGeom prst="ellipse">
            <a:avLst/>
          </a:prstGeom>
        </p:spPr>
      </p:pic>
      <p:pic>
        <p:nvPicPr>
          <p:cNvPr id="9" name="그림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40430" y="5435241"/>
            <a:ext cx="266400" cy="266400"/>
          </a:xfrm>
          <a:prstGeom prst="ellipse">
            <a:avLst/>
          </a:prstGeom>
        </p:spPr>
      </p:pic>
      <p:pic>
        <p:nvPicPr>
          <p:cNvPr id="10" name="그림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4509" y="5254179"/>
            <a:ext cx="266400" cy="266400"/>
          </a:xfrm>
          <a:prstGeom prst="ellipse">
            <a:avLst/>
          </a:prstGeom>
        </p:spPr>
      </p:pic>
      <p:pic>
        <p:nvPicPr>
          <p:cNvPr id="11" name="그림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21084" y="2810751"/>
            <a:ext cx="266400" cy="266400"/>
          </a:xfrm>
          <a:prstGeom prst="ellipse">
            <a:avLst/>
          </a:prstGeom>
        </p:spPr>
      </p:pic>
      <p:pic>
        <p:nvPicPr>
          <p:cNvPr id="12" name="그림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6800" y="2306956"/>
            <a:ext cx="266400" cy="266400"/>
          </a:xfrm>
          <a:prstGeom prst="ellipse">
            <a:avLst/>
          </a:prstGeom>
        </p:spPr>
      </p:pic>
      <p:pic>
        <p:nvPicPr>
          <p:cNvPr id="13" name="그림 12"/>
          <p:cNvPicPr>
            <a:picLocks noChangeAspect="1"/>
          </p:cNvPicPr>
          <p:nvPr/>
        </p:nvPicPr>
        <p:blipFill>
          <a:blip r:embed="rId16" cstate="print">
            <a:extLst>
              <a:ext uri="{BEBA8EAE-BF5A-486C-A8C5-ECC9F3942E4B}">
                <a14:imgProps xmlns:a14="http://schemas.microsoft.com/office/drawing/2010/main">
                  <a14:imgLayer r:embed="rId17">
                    <a14:imgEffect>
                      <a14:colorTemperature colorTemp="6600"/>
                    </a14:imgEffect>
                  </a14:imgLayer>
                </a14:imgProps>
              </a:ext>
              <a:ext uri="{28A0092B-C50C-407E-A947-70E740481C1C}">
                <a14:useLocalDpi xmlns:a14="http://schemas.microsoft.com/office/drawing/2010/main" val="0"/>
              </a:ext>
            </a:extLst>
          </a:blip>
          <a:stretch>
            <a:fillRect/>
          </a:stretch>
        </p:blipFill>
        <p:spPr>
          <a:xfrm>
            <a:off x="9888935" y="3643530"/>
            <a:ext cx="266400" cy="266400"/>
          </a:xfrm>
          <a:prstGeom prst="ellipse">
            <a:avLst/>
          </a:prstGeom>
        </p:spPr>
      </p:pic>
      <p:pic>
        <p:nvPicPr>
          <p:cNvPr id="20" name="그림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47999" y="3484196"/>
            <a:ext cx="266400" cy="266400"/>
          </a:xfrm>
          <a:prstGeom prst="ellipse">
            <a:avLst/>
          </a:prstGeom>
        </p:spPr>
      </p:pic>
    </p:spTree>
    <p:extLst>
      <p:ext uri="{BB962C8B-B14F-4D97-AF65-F5344CB8AC3E}">
        <p14:creationId xmlns:p14="http://schemas.microsoft.com/office/powerpoint/2010/main" val="8976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7-3. </a:t>
            </a:r>
            <a:r>
              <a:rPr lang="ko-KR" altLang="en-US"/>
              <a:t>게임 </a:t>
            </a:r>
            <a:r>
              <a:rPr lang="en-US" altLang="ko-KR"/>
              <a:t>(</a:t>
            </a:r>
            <a:r>
              <a:rPr lang="ko-KR" altLang="en-US"/>
              <a:t>시뮬레이션 </a:t>
            </a:r>
            <a:r>
              <a:rPr lang="en-US" altLang="ko-KR"/>
              <a:t>- </a:t>
            </a:r>
            <a:r>
              <a:rPr lang="ko-KR" altLang="en-US"/>
              <a:t>퍼즈</a:t>
            </a:r>
            <a:r>
              <a:rPr lang="en-US" altLang="ko-KR"/>
              <a:t>)</a:t>
            </a:r>
          </a:p>
        </p:txBody>
      </p:sp>
      <p:pic>
        <p:nvPicPr>
          <p:cNvPr id="18" name="그림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27" y="675654"/>
            <a:ext cx="10623318" cy="5975617"/>
          </a:xfrm>
          <a:prstGeom prst="rect">
            <a:avLst/>
          </a:prstGeom>
        </p:spPr>
      </p:pic>
    </p:spTree>
    <p:extLst>
      <p:ext uri="{BB962C8B-B14F-4D97-AF65-F5344CB8AC3E}">
        <p14:creationId xmlns:p14="http://schemas.microsoft.com/office/powerpoint/2010/main" val="432430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7-4. </a:t>
            </a:r>
            <a:r>
              <a:rPr lang="ko-KR" altLang="en-US"/>
              <a:t>게임</a:t>
            </a:r>
            <a:r>
              <a:rPr lang="en-US" altLang="ko-KR"/>
              <a:t>(</a:t>
            </a:r>
            <a:r>
              <a:rPr lang="ko-KR" altLang="en-US"/>
              <a:t>게임 결과 </a:t>
            </a:r>
            <a:r>
              <a:rPr lang="ko-KR" altLang="en-US" dirty="0"/>
              <a:t>현황</a:t>
            </a:r>
            <a:r>
              <a:rPr lang="en-US" altLang="ko-KR" dirty="0"/>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1" y="872195"/>
            <a:ext cx="11155680" cy="5542671"/>
          </a:xfrm>
          <a:prstGeom prst="rect">
            <a:avLst/>
          </a:prstGeom>
        </p:spPr>
      </p:pic>
    </p:spTree>
    <p:extLst>
      <p:ext uri="{BB962C8B-B14F-4D97-AF65-F5344CB8AC3E}">
        <p14:creationId xmlns:p14="http://schemas.microsoft.com/office/powerpoint/2010/main" val="1923191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7-5. </a:t>
            </a:r>
            <a:r>
              <a:rPr lang="ko-KR" altLang="en-US"/>
              <a:t>게임</a:t>
            </a:r>
            <a:r>
              <a:rPr lang="en-US" altLang="ko-KR"/>
              <a:t>(</a:t>
            </a:r>
            <a:r>
              <a:rPr lang="ko-KR" altLang="en-US"/>
              <a:t>팀 결과 현황</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222" y="1793211"/>
            <a:ext cx="5363601" cy="2664891"/>
          </a:xfrm>
          <a:prstGeom prst="rect">
            <a:avLst/>
          </a:prstGeom>
        </p:spPr>
      </p:pic>
      <p:grpSp>
        <p:nvGrpSpPr>
          <p:cNvPr id="8" name="그룹 7"/>
          <p:cNvGrpSpPr/>
          <p:nvPr/>
        </p:nvGrpSpPr>
        <p:grpSpPr>
          <a:xfrm>
            <a:off x="530097" y="898042"/>
            <a:ext cx="1115189" cy="1120295"/>
            <a:chOff x="2567348" y="1190642"/>
            <a:chExt cx="1115189" cy="1120295"/>
          </a:xfrm>
        </p:grpSpPr>
        <p:sp>
          <p:nvSpPr>
            <p:cNvPr id="9" name="타원 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2" name="TextBox 1"/>
          <p:cNvSpPr txBox="1"/>
          <p:nvPr/>
        </p:nvSpPr>
        <p:spPr>
          <a:xfrm>
            <a:off x="1905926" y="1280875"/>
            <a:ext cx="1276209" cy="369332"/>
          </a:xfrm>
          <a:prstGeom prst="rect">
            <a:avLst/>
          </a:prstGeom>
          <a:noFill/>
        </p:spPr>
        <p:txBody>
          <a:bodyPr wrap="square" rtlCol="0">
            <a:spAutoFit/>
          </a:bodyPr>
          <a:lstStyle/>
          <a:p>
            <a:r>
              <a:rPr lang="ko-KR" altLang="en-US"/>
              <a:t>해설 평가</a:t>
            </a:r>
          </a:p>
        </p:txBody>
      </p:sp>
      <p:sp>
        <p:nvSpPr>
          <p:cNvPr id="38" name="모서리가 둥근 사각형 설명선 37"/>
          <p:cNvSpPr/>
          <p:nvPr/>
        </p:nvSpPr>
        <p:spPr>
          <a:xfrm>
            <a:off x="754412" y="2438802"/>
            <a:ext cx="4693888" cy="2019300"/>
          </a:xfrm>
          <a:prstGeom prst="wedgeRoundRectCallout">
            <a:avLst>
              <a:gd name="adj1" fmla="val -35389"/>
              <a:gd name="adj2" fmla="val -67217"/>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모든 라인이 라인전에서 고생을 했지만</a:t>
            </a:r>
            <a:endParaRPr lang="en-US" altLang="ko-KR">
              <a:solidFill>
                <a:schemeClr val="tx1"/>
              </a:solidFill>
            </a:endParaRPr>
          </a:p>
          <a:p>
            <a:pPr algn="ctr"/>
            <a:r>
              <a:rPr lang="ko-KR" altLang="en-US">
                <a:solidFill>
                  <a:schemeClr val="tx1"/>
                </a:solidFill>
              </a:rPr>
              <a:t>정글 니달리가 용을 잘 챙겨놓았고</a:t>
            </a:r>
            <a:endParaRPr lang="en-US" altLang="ko-KR">
              <a:solidFill>
                <a:schemeClr val="tx1"/>
              </a:solidFill>
            </a:endParaRPr>
          </a:p>
          <a:p>
            <a:pPr algn="ctr"/>
            <a:r>
              <a:rPr lang="ko-KR" altLang="en-US">
                <a:solidFill>
                  <a:schemeClr val="tx1"/>
                </a:solidFill>
              </a:rPr>
              <a:t>결국 트위치 라칸 조합이 </a:t>
            </a:r>
            <a:endParaRPr lang="en-US" altLang="ko-KR">
              <a:solidFill>
                <a:schemeClr val="tx1"/>
              </a:solidFill>
            </a:endParaRPr>
          </a:p>
          <a:p>
            <a:pPr algn="ctr"/>
            <a:r>
              <a:rPr lang="ko-KR" altLang="en-US">
                <a:solidFill>
                  <a:schemeClr val="tx1"/>
                </a:solidFill>
              </a:rPr>
              <a:t>한타에서 캐리했기에 이길 수 있었다</a:t>
            </a:r>
            <a:r>
              <a:rPr lang="en-US" altLang="ko-KR">
                <a:solidFill>
                  <a:schemeClr val="tx1"/>
                </a:solidFill>
              </a:rPr>
              <a:t>.</a:t>
            </a:r>
          </a:p>
          <a:p>
            <a:pPr algn="ctr"/>
            <a:endParaRPr lang="en-US" altLang="ko-KR">
              <a:solidFill>
                <a:schemeClr val="tx1"/>
              </a:solidFill>
            </a:endParaRPr>
          </a:p>
        </p:txBody>
      </p:sp>
      <p:grpSp>
        <p:nvGrpSpPr>
          <p:cNvPr id="39" name="그룹 38"/>
          <p:cNvGrpSpPr/>
          <p:nvPr/>
        </p:nvGrpSpPr>
        <p:grpSpPr>
          <a:xfrm>
            <a:off x="651498" y="4595591"/>
            <a:ext cx="1115189" cy="1120295"/>
            <a:chOff x="2567348" y="1190642"/>
            <a:chExt cx="1115189" cy="1120295"/>
          </a:xfrm>
        </p:grpSpPr>
        <p:sp>
          <p:nvSpPr>
            <p:cNvPr id="40" name="타원 39"/>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1" name="그림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2" name="그룹 41"/>
          <p:cNvGrpSpPr/>
          <p:nvPr/>
        </p:nvGrpSpPr>
        <p:grpSpPr>
          <a:xfrm>
            <a:off x="2101470" y="4637155"/>
            <a:ext cx="1115189" cy="1120295"/>
            <a:chOff x="2567348" y="1190642"/>
            <a:chExt cx="1115189" cy="1120295"/>
          </a:xfrm>
        </p:grpSpPr>
        <p:sp>
          <p:nvSpPr>
            <p:cNvPr id="43" name="타원 42"/>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5" name="그룹 44"/>
          <p:cNvGrpSpPr/>
          <p:nvPr/>
        </p:nvGrpSpPr>
        <p:grpSpPr>
          <a:xfrm>
            <a:off x="3551442" y="4644506"/>
            <a:ext cx="1115189" cy="1120295"/>
            <a:chOff x="2567348" y="1190642"/>
            <a:chExt cx="1115189" cy="1120295"/>
          </a:xfrm>
        </p:grpSpPr>
        <p:sp>
          <p:nvSpPr>
            <p:cNvPr id="46" name="타원 45"/>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48" name="그룹 47"/>
          <p:cNvGrpSpPr/>
          <p:nvPr/>
        </p:nvGrpSpPr>
        <p:grpSpPr>
          <a:xfrm>
            <a:off x="4996033" y="4678719"/>
            <a:ext cx="1115189" cy="1120295"/>
            <a:chOff x="2567348" y="1190642"/>
            <a:chExt cx="1115189" cy="1120295"/>
          </a:xfrm>
        </p:grpSpPr>
        <p:sp>
          <p:nvSpPr>
            <p:cNvPr id="49" name="타원 48"/>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grpSp>
        <p:nvGrpSpPr>
          <p:cNvPr id="51" name="그룹 50"/>
          <p:cNvGrpSpPr/>
          <p:nvPr/>
        </p:nvGrpSpPr>
        <p:grpSpPr>
          <a:xfrm>
            <a:off x="6441598" y="4686070"/>
            <a:ext cx="1115189" cy="1120295"/>
            <a:chOff x="2567348" y="1190642"/>
            <a:chExt cx="1115189" cy="1120295"/>
          </a:xfrm>
        </p:grpSpPr>
        <p:sp>
          <p:nvSpPr>
            <p:cNvPr id="52" name="타원 51"/>
            <p:cNvSpPr/>
            <p:nvPr/>
          </p:nvSpPr>
          <p:spPr>
            <a:xfrm>
              <a:off x="2567348" y="1190642"/>
              <a:ext cx="1115189" cy="112029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pic>
          <p:nvPicPr>
            <p:cNvPr id="53" name="그림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913" y="1232206"/>
              <a:ext cx="1041657" cy="1051870"/>
            </a:xfrm>
            <a:prstGeom prst="ellipse">
              <a:avLst/>
            </a:prstGeom>
          </p:spPr>
        </p:pic>
      </p:grpSp>
      <p:sp>
        <p:nvSpPr>
          <p:cNvPr id="54" name="TextBox 53"/>
          <p:cNvSpPr txBox="1"/>
          <p:nvPr/>
        </p:nvSpPr>
        <p:spPr>
          <a:xfrm>
            <a:off x="864892" y="5740345"/>
            <a:ext cx="688399" cy="523220"/>
          </a:xfrm>
          <a:prstGeom prst="rect">
            <a:avLst/>
          </a:prstGeom>
          <a:noFill/>
        </p:spPr>
        <p:txBody>
          <a:bodyPr wrap="square" rtlCol="0">
            <a:spAutoFit/>
          </a:bodyPr>
          <a:lstStyle/>
          <a:p>
            <a:r>
              <a:rPr lang="en-US" altLang="ko-KR" sz="2800">
                <a:solidFill>
                  <a:srgbClr val="FF0000"/>
                </a:solidFill>
              </a:rPr>
              <a:t>4.5</a:t>
            </a:r>
            <a:endParaRPr lang="ko-KR" altLang="en-US" sz="2800">
              <a:solidFill>
                <a:srgbClr val="FF0000"/>
              </a:solidFill>
            </a:endParaRPr>
          </a:p>
        </p:txBody>
      </p:sp>
      <p:sp>
        <p:nvSpPr>
          <p:cNvPr id="55" name="TextBox 54"/>
          <p:cNvSpPr txBox="1"/>
          <p:nvPr/>
        </p:nvSpPr>
        <p:spPr>
          <a:xfrm>
            <a:off x="2314864" y="5757450"/>
            <a:ext cx="688399" cy="523220"/>
          </a:xfrm>
          <a:prstGeom prst="rect">
            <a:avLst/>
          </a:prstGeom>
          <a:noFill/>
        </p:spPr>
        <p:txBody>
          <a:bodyPr wrap="square" rtlCol="0">
            <a:spAutoFit/>
          </a:bodyPr>
          <a:lstStyle/>
          <a:p>
            <a:r>
              <a:rPr lang="en-US" altLang="ko-KR" sz="2800">
                <a:solidFill>
                  <a:srgbClr val="FF0000"/>
                </a:solidFill>
              </a:rPr>
              <a:t>9.2</a:t>
            </a:r>
            <a:endParaRPr lang="ko-KR" altLang="en-US" sz="2800">
              <a:solidFill>
                <a:srgbClr val="FF0000"/>
              </a:solidFill>
            </a:endParaRPr>
          </a:p>
        </p:txBody>
      </p:sp>
      <p:sp>
        <p:nvSpPr>
          <p:cNvPr id="56" name="TextBox 55"/>
          <p:cNvSpPr txBox="1"/>
          <p:nvPr/>
        </p:nvSpPr>
        <p:spPr>
          <a:xfrm>
            <a:off x="3764836" y="5755739"/>
            <a:ext cx="688399" cy="523220"/>
          </a:xfrm>
          <a:prstGeom prst="rect">
            <a:avLst/>
          </a:prstGeom>
          <a:noFill/>
        </p:spPr>
        <p:txBody>
          <a:bodyPr wrap="square" rtlCol="0">
            <a:spAutoFit/>
          </a:bodyPr>
          <a:lstStyle/>
          <a:p>
            <a:r>
              <a:rPr lang="en-US" altLang="ko-KR" sz="2800">
                <a:solidFill>
                  <a:srgbClr val="FF0000"/>
                </a:solidFill>
              </a:rPr>
              <a:t>2.5</a:t>
            </a:r>
            <a:endParaRPr lang="ko-KR" altLang="en-US" sz="2800">
              <a:solidFill>
                <a:srgbClr val="FF0000"/>
              </a:solidFill>
            </a:endParaRPr>
          </a:p>
        </p:txBody>
      </p:sp>
      <p:sp>
        <p:nvSpPr>
          <p:cNvPr id="57" name="TextBox 56"/>
          <p:cNvSpPr txBox="1"/>
          <p:nvPr/>
        </p:nvSpPr>
        <p:spPr>
          <a:xfrm>
            <a:off x="5209429" y="5767692"/>
            <a:ext cx="688399" cy="523220"/>
          </a:xfrm>
          <a:prstGeom prst="rect">
            <a:avLst/>
          </a:prstGeom>
          <a:noFill/>
        </p:spPr>
        <p:txBody>
          <a:bodyPr wrap="square" rtlCol="0">
            <a:spAutoFit/>
          </a:bodyPr>
          <a:lstStyle/>
          <a:p>
            <a:r>
              <a:rPr lang="en-US" altLang="ko-KR" sz="2800">
                <a:solidFill>
                  <a:srgbClr val="FF0000"/>
                </a:solidFill>
              </a:rPr>
              <a:t>3</a:t>
            </a:r>
            <a:endParaRPr lang="ko-KR" altLang="en-US" sz="2800">
              <a:solidFill>
                <a:srgbClr val="FF0000"/>
              </a:solidFill>
            </a:endParaRPr>
          </a:p>
        </p:txBody>
      </p:sp>
      <p:sp>
        <p:nvSpPr>
          <p:cNvPr id="58" name="TextBox 57"/>
          <p:cNvSpPr txBox="1"/>
          <p:nvPr/>
        </p:nvSpPr>
        <p:spPr>
          <a:xfrm>
            <a:off x="6667702" y="5786279"/>
            <a:ext cx="688399" cy="523220"/>
          </a:xfrm>
          <a:prstGeom prst="rect">
            <a:avLst/>
          </a:prstGeom>
          <a:noFill/>
        </p:spPr>
        <p:txBody>
          <a:bodyPr wrap="square" rtlCol="0">
            <a:spAutoFit/>
          </a:bodyPr>
          <a:lstStyle/>
          <a:p>
            <a:r>
              <a:rPr lang="en-US" altLang="ko-KR" sz="2800">
                <a:solidFill>
                  <a:srgbClr val="FF0000"/>
                </a:solidFill>
              </a:rPr>
              <a:t>4.7</a:t>
            </a:r>
            <a:endParaRPr lang="ko-KR" altLang="en-US" sz="2800">
              <a:solidFill>
                <a:srgbClr val="FF0000"/>
              </a:solidFill>
            </a:endParaRPr>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기록</a:t>
            </a:r>
            <a:endParaRPr lang="ko-KR" altLang="en-US" dirty="0"/>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269" y="5877476"/>
            <a:ext cx="1216891" cy="431800"/>
          </a:xfrm>
          <a:prstGeom prst="rect">
            <a:avLst/>
          </a:prstGeom>
        </p:spPr>
      </p:pic>
    </p:spTree>
    <p:extLst>
      <p:ext uri="{BB962C8B-B14F-4D97-AF65-F5344CB8AC3E}">
        <p14:creationId xmlns:p14="http://schemas.microsoft.com/office/powerpoint/2010/main" val="413769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7-6. </a:t>
            </a:r>
            <a:r>
              <a:rPr lang="ko-KR" altLang="en-US"/>
              <a:t>게임</a:t>
            </a:r>
            <a:r>
              <a:rPr lang="en-US" altLang="ko-KR"/>
              <a:t>(</a:t>
            </a:r>
            <a:r>
              <a:rPr lang="ko-KR" altLang="en-US"/>
              <a:t>경기 기록</a:t>
            </a:r>
            <a:r>
              <a:rPr lang="en-US" altLang="ko-KR"/>
              <a:t>)</a:t>
            </a:r>
            <a:endParaRPr lang="en-US" altLang="ko-KR" dirty="0"/>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p:cNvSpPr/>
          <p:nvPr/>
        </p:nvSpPr>
        <p:spPr>
          <a:xfrm>
            <a:off x="10091938"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홈으로</a:t>
            </a:r>
            <a:endParaRPr lang="ko-KR" altLang="en-US" dirty="0"/>
          </a:p>
        </p:txBody>
      </p:sp>
      <p:sp>
        <p:nvSpPr>
          <p:cNvPr id="60" name="직사각형 59"/>
          <p:cNvSpPr/>
          <p:nvPr/>
        </p:nvSpPr>
        <p:spPr>
          <a:xfrm>
            <a:off x="8633665" y="5877475"/>
            <a:ext cx="13081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경기 결과</a:t>
            </a:r>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31" y="1442749"/>
            <a:ext cx="6001588" cy="4124901"/>
          </a:xfrm>
          <a:prstGeom prst="rect">
            <a:avLst/>
          </a:prstGeom>
        </p:spPr>
      </p:pic>
    </p:spTree>
    <p:extLst>
      <p:ext uri="{BB962C8B-B14F-4D97-AF65-F5344CB8AC3E}">
        <p14:creationId xmlns:p14="http://schemas.microsoft.com/office/powerpoint/2010/main" val="210429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5964702" cy="369332"/>
          </a:xfrm>
          <a:prstGeom prst="rect">
            <a:avLst/>
          </a:prstGeom>
          <a:noFill/>
        </p:spPr>
        <p:txBody>
          <a:bodyPr wrap="square" rtlCol="0">
            <a:spAutoFit/>
          </a:bodyPr>
          <a:lstStyle/>
          <a:p>
            <a:r>
              <a:rPr lang="en-US" altLang="ko-KR"/>
              <a:t>1-1. </a:t>
            </a:r>
            <a:r>
              <a:rPr lang="ko-KR" altLang="en-US" err="1"/>
              <a:t>시작화면</a:t>
            </a:r>
            <a:r>
              <a:rPr lang="en-US" altLang="ko-KR"/>
              <a:t>(</a:t>
            </a:r>
            <a:r>
              <a:rPr lang="ko-KR" altLang="en-US"/>
              <a:t>게임 시작 탭</a:t>
            </a:r>
            <a:r>
              <a:rPr lang="en-US" altLang="ko-KR"/>
              <a:t>/FunnyLife/Version)</a:t>
            </a:r>
            <a:endParaRPr lang="ko-KR" altLang="en-US"/>
          </a:p>
        </p:txBody>
      </p:sp>
      <p:sp>
        <p:nvSpPr>
          <p:cNvPr id="2" name="직사각형 1"/>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968538" y="53947"/>
            <a:ext cx="6223462" cy="830997"/>
          </a:xfrm>
          <a:prstGeom prst="rect">
            <a:avLst/>
          </a:prstGeom>
          <a:noFill/>
        </p:spPr>
        <p:txBody>
          <a:bodyPr wrap="square" rtlCol="0">
            <a:spAutoFit/>
          </a:bodyPr>
          <a:lstStyle/>
          <a:p>
            <a:pPr marL="228600" indent="-228600">
              <a:buAutoNum type="arabicPeriod"/>
            </a:pPr>
            <a:r>
              <a:rPr lang="ko-KR" altLang="en-US" sz="1200"/>
              <a:t>이어하기</a:t>
            </a:r>
            <a:r>
              <a:rPr lang="en-US" altLang="ko-KR" sz="1200"/>
              <a:t>/</a:t>
            </a:r>
            <a:r>
              <a:rPr lang="ko-KR" altLang="en-US" sz="1200"/>
              <a:t>새로하기 </a:t>
            </a:r>
            <a:r>
              <a:rPr lang="en-US" altLang="ko-KR" sz="1200"/>
              <a:t>X =&gt; Default</a:t>
            </a:r>
            <a:r>
              <a:rPr lang="ko-KR" altLang="en-US" sz="1200"/>
              <a:t>가 이어하기</a:t>
            </a:r>
            <a:r>
              <a:rPr lang="en-US" altLang="ko-KR" sz="1200"/>
              <a:t>, </a:t>
            </a:r>
            <a:r>
              <a:rPr lang="ko-KR" altLang="en-US" sz="1200"/>
              <a:t>새로하는 방법은 설정에 초기화 버튼</a:t>
            </a:r>
            <a:endParaRPr lang="en-US" altLang="ko-KR" sz="1200"/>
          </a:p>
          <a:p>
            <a:pPr marL="228600" indent="-228600">
              <a:buAutoNum type="arabicPeriod"/>
            </a:pPr>
            <a:r>
              <a:rPr lang="en-US" altLang="ko-KR" sz="1200"/>
              <a:t>Funny Life</a:t>
            </a:r>
            <a:r>
              <a:rPr lang="ko-KR" altLang="en-US" sz="1200"/>
              <a:t>나 </a:t>
            </a:r>
            <a:r>
              <a:rPr lang="en-US" altLang="ko-KR" sz="1200"/>
              <a:t>Title</a:t>
            </a:r>
            <a:r>
              <a:rPr lang="ko-KR" altLang="en-US" sz="1200"/>
              <a:t>은 캘리그라피 느낌으로</a:t>
            </a:r>
            <a:r>
              <a:rPr lang="en-US" altLang="ko-KR" sz="1200"/>
              <a:t>. (+ </a:t>
            </a:r>
            <a:r>
              <a:rPr lang="ko-KR" altLang="en-US" sz="1200"/>
              <a:t>심볼</a:t>
            </a:r>
            <a:r>
              <a:rPr lang="en-US" altLang="ko-KR" sz="1200"/>
              <a:t>)</a:t>
            </a:r>
          </a:p>
          <a:p>
            <a:pPr marL="228600" indent="-228600">
              <a:buAutoNum type="arabicPeriod"/>
            </a:pPr>
            <a:r>
              <a:rPr lang="en-US" altLang="ko-KR" sz="1200"/>
              <a:t>Touch the screen, </a:t>
            </a:r>
            <a:r>
              <a:rPr lang="ko-KR" altLang="en-US" sz="1200"/>
              <a:t>화면을 터치하세요</a:t>
            </a:r>
            <a:r>
              <a:rPr lang="en-US" altLang="ko-KR" sz="1200"/>
              <a:t>, </a:t>
            </a:r>
            <a:r>
              <a:rPr lang="ko-KR" altLang="en-US" sz="1200"/>
              <a:t>터치하면 시작합니다</a:t>
            </a:r>
            <a:r>
              <a:rPr lang="en-US" altLang="ko-KR" sz="1200"/>
              <a:t>, Touch to start</a:t>
            </a:r>
          </a:p>
          <a:p>
            <a:pPr marL="228600" indent="-228600">
              <a:buAutoNum type="arabicPeriod"/>
            </a:pPr>
            <a:r>
              <a:rPr lang="ko-KR" altLang="en-US" sz="1200"/>
              <a:t>시작 화면은 움직이는게 국룰</a:t>
            </a:r>
            <a:r>
              <a:rPr lang="en-US" altLang="ko-KR" sz="1200"/>
              <a:t>.</a:t>
            </a:r>
            <a:endParaRPr lang="ko-KR" altLang="en-US" sz="120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68" y="868916"/>
            <a:ext cx="11155683" cy="5545950"/>
          </a:xfrm>
          <a:prstGeom prst="rect">
            <a:avLst/>
          </a:prstGeom>
        </p:spPr>
      </p:pic>
      <p:pic>
        <p:nvPicPr>
          <p:cNvPr id="16" name="그림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5195888"/>
            <a:ext cx="4924425" cy="714374"/>
          </a:xfrm>
          <a:prstGeom prst="rect">
            <a:avLst/>
          </a:prstGeom>
        </p:spPr>
      </p:pic>
      <p:sp>
        <p:nvSpPr>
          <p:cNvPr id="19" name="TextBox 18"/>
          <p:cNvSpPr txBox="1"/>
          <p:nvPr/>
        </p:nvSpPr>
        <p:spPr>
          <a:xfrm>
            <a:off x="5118770" y="5375266"/>
            <a:ext cx="2080188" cy="400110"/>
          </a:xfrm>
          <a:prstGeom prst="rect">
            <a:avLst/>
          </a:prstGeom>
          <a:noFill/>
        </p:spPr>
        <p:txBody>
          <a:bodyPr wrap="square" rtlCol="0">
            <a:spAutoFit/>
          </a:bodyPr>
          <a:lstStyle/>
          <a:p>
            <a:r>
              <a:rPr lang="en-US" altLang="ko-KR" sz="2000">
                <a:solidFill>
                  <a:schemeClr val="bg1"/>
                </a:solidFill>
                <a:latin typeface="Josefin Sans" panose="00000800000000000000" pitchFamily="2" charset="0"/>
              </a:rPr>
              <a:t>TAP TO START</a:t>
            </a:r>
            <a:endParaRPr lang="ko-KR" altLang="en-US" sz="2000">
              <a:solidFill>
                <a:schemeClr val="bg1"/>
              </a:solidFill>
              <a:latin typeface="Josefin Sans" panose="00000800000000000000" pitchFamily="2" charset="0"/>
            </a:endParaRPr>
          </a:p>
        </p:txBody>
      </p:sp>
      <p:sp>
        <p:nvSpPr>
          <p:cNvPr id="24" name="TextBox 23"/>
          <p:cNvSpPr txBox="1"/>
          <p:nvPr/>
        </p:nvSpPr>
        <p:spPr>
          <a:xfrm>
            <a:off x="10777407" y="6016127"/>
            <a:ext cx="977818" cy="276999"/>
          </a:xfrm>
          <a:prstGeom prst="rect">
            <a:avLst/>
          </a:prstGeom>
          <a:noFill/>
        </p:spPr>
        <p:txBody>
          <a:bodyPr wrap="square" rtlCol="0">
            <a:spAutoFit/>
          </a:bodyPr>
          <a:lstStyle/>
          <a:p>
            <a:r>
              <a:rPr lang="en-US" altLang="ko-KR" sz="1200" b="1" dirty="0">
                <a:solidFill>
                  <a:schemeClr val="bg1"/>
                </a:solidFill>
                <a:latin typeface="나눔고딕" panose="020D0604000000000000" pitchFamily="50" charset="-127"/>
                <a:ea typeface="나눔고딕" panose="020D0604000000000000" pitchFamily="50" charset="-127"/>
              </a:rPr>
              <a:t>ver. 1.0.0</a:t>
            </a:r>
            <a:endParaRPr lang="ko-KR" altLang="en-US" sz="1200" b="1" dirty="0">
              <a:solidFill>
                <a:schemeClr val="bg1"/>
              </a:solidFill>
              <a:latin typeface="나눔고딕" panose="020D0604000000000000" pitchFamily="50" charset="-127"/>
              <a:ea typeface="나눔고딕" panose="020D0604000000000000" pitchFamily="50" charset="-127"/>
            </a:endParaRPr>
          </a:p>
        </p:txBody>
      </p:sp>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181" y="1286054"/>
            <a:ext cx="6920770" cy="3075898"/>
          </a:xfrm>
          <a:prstGeom prst="rect">
            <a:avLst/>
          </a:prstGeom>
        </p:spPr>
      </p:pic>
      <p:sp>
        <p:nvSpPr>
          <p:cNvPr id="27" name="TextBox 26"/>
          <p:cNvSpPr txBox="1"/>
          <p:nvPr/>
        </p:nvSpPr>
        <p:spPr>
          <a:xfrm>
            <a:off x="2527612" y="1599918"/>
            <a:ext cx="7141764" cy="2215991"/>
          </a:xfrm>
          <a:prstGeom prst="rect">
            <a:avLst/>
          </a:prstGeom>
          <a:noFill/>
        </p:spPr>
        <p:txBody>
          <a:bodyPr wrap="square" rtlCol="0">
            <a:spAutoFit/>
          </a:bodyPr>
          <a:lstStyle/>
          <a:p>
            <a:pPr algn="ctr"/>
            <a:r>
              <a:rPr lang="en-US" altLang="ko-KR" sz="7200" dirty="0">
                <a:gradFill>
                  <a:gsLst>
                    <a:gs pos="0">
                      <a:srgbClr val="FFFF00"/>
                    </a:gs>
                    <a:gs pos="54000">
                      <a:srgbClr val="F69F19"/>
                    </a:gs>
                    <a:gs pos="100000">
                      <a:schemeClr val="accent2"/>
                    </a:gs>
                  </a:gsLst>
                  <a:lin ang="5400000" scaled="1"/>
                </a:gradFill>
                <a:latin typeface="BatmanForeverAlternate" panose="00000400000000000000" pitchFamily="2" charset="0"/>
              </a:rPr>
              <a:t>M</a:t>
            </a: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Y LOL </a:t>
            </a:r>
          </a:p>
          <a:p>
            <a:pPr algn="ctr"/>
            <a:r>
              <a:rPr lang="en-US" altLang="ko-KR" sz="6600" dirty="0">
                <a:gradFill>
                  <a:gsLst>
                    <a:gs pos="0">
                      <a:srgbClr val="FFFF00"/>
                    </a:gs>
                    <a:gs pos="54000">
                      <a:srgbClr val="F69F19"/>
                    </a:gs>
                    <a:gs pos="100000">
                      <a:schemeClr val="accent2"/>
                    </a:gs>
                  </a:gsLst>
                  <a:lin ang="5400000" scaled="1"/>
                </a:gradFill>
                <a:latin typeface="BatmanForeverAlternate" panose="00000400000000000000" pitchFamily="2" charset="0"/>
              </a:rPr>
              <a:t>TEAM Game</a:t>
            </a:r>
            <a:endParaRPr lang="ko-KR" altLang="en-US" sz="6600" dirty="0">
              <a:gradFill>
                <a:gsLst>
                  <a:gs pos="0">
                    <a:srgbClr val="FFFF00"/>
                  </a:gs>
                  <a:gs pos="54000">
                    <a:srgbClr val="F69F19"/>
                  </a:gs>
                  <a:gs pos="100000">
                    <a:schemeClr val="accent2"/>
                  </a:gs>
                </a:gsLst>
                <a:lin ang="5400000" scaled="1"/>
              </a:gradFill>
              <a:latin typeface="BatmanForeverAlternate" panose="00000400000000000000" pitchFamily="2" charset="0"/>
            </a:endParaRPr>
          </a:p>
        </p:txBody>
      </p:sp>
      <p:pic>
        <p:nvPicPr>
          <p:cNvPr id="5" name="그림 4">
            <a:extLst>
              <a:ext uri="{FF2B5EF4-FFF2-40B4-BE49-F238E27FC236}">
                <a16:creationId xmlns:a16="http://schemas.microsoft.com/office/drawing/2014/main" id="{BDE18BBE-7E6E-41D7-BFFE-2BF9861790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61" y="847899"/>
            <a:ext cx="1391602" cy="869751"/>
          </a:xfrm>
          <a:prstGeom prst="rect">
            <a:avLst/>
          </a:prstGeom>
        </p:spPr>
      </p:pic>
    </p:spTree>
    <p:extLst>
      <p:ext uri="{BB962C8B-B14F-4D97-AF65-F5344CB8AC3E}">
        <p14:creationId xmlns:p14="http://schemas.microsoft.com/office/powerpoint/2010/main" val="149516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b="1"/>
              <a:t>챔피언 화면</a:t>
            </a:r>
            <a:endParaRPr lang="en-US" altLang="ko-KR" b="1"/>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52131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 </a:t>
            </a:r>
            <a:r>
              <a:rPr lang="ko-KR" altLang="en-US" smtClean="0"/>
              <a:t>챔피언</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121015" y="3023295"/>
            <a:ext cx="658434" cy="246221"/>
          </a:xfrm>
          <a:prstGeom prst="rect">
            <a:avLst/>
          </a:prstGeom>
          <a:noFill/>
        </p:spPr>
        <p:txBody>
          <a:bodyPr wrap="square" rtlCol="0">
            <a:spAutoFit/>
          </a:bodyPr>
          <a:lstStyle/>
          <a:p>
            <a:r>
              <a:rPr lang="ko-KR" altLang="en-US" sz="1000" smtClean="0">
                <a:solidFill>
                  <a:srgbClr val="A88D5F"/>
                </a:solidFill>
                <a:latin typeface="Lucida Sans" panose="020B0602030504020204" pitchFamily="34" charset="0"/>
                <a:ea typeface="문체부 돋음체" panose="020B0609000101010101" pitchFamily="49" charset="-127"/>
              </a:rPr>
              <a:t>보유중</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1" name="그림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smtClean="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834774"/>
            <a:ext cx="1465214" cy="374036"/>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015442" y="1905653"/>
            <a:ext cx="185429" cy="185429"/>
          </a:xfrm>
          <a:prstGeom prst="rect">
            <a:avLst/>
          </a:prstGeom>
        </p:spPr>
      </p:pic>
      <p:sp>
        <p:nvSpPr>
          <p:cNvPr id="12" name="TextBox 11"/>
          <p:cNvSpPr txBox="1"/>
          <p:nvPr/>
        </p:nvSpPr>
        <p:spPr>
          <a:xfrm>
            <a:off x="10142807" y="1891899"/>
            <a:ext cx="684269" cy="246221"/>
          </a:xfrm>
          <a:prstGeom prst="rect">
            <a:avLst/>
          </a:prstGeom>
          <a:noFill/>
        </p:spPr>
        <p:txBody>
          <a:bodyPr wrap="square" rtlCol="0">
            <a:spAutoFit/>
          </a:bodyPr>
          <a:lstStyle/>
          <a:p>
            <a:r>
              <a:rPr lang="ko-KR" altLang="en-US" sz="1000" smtClean="0">
                <a:solidFill>
                  <a:schemeClr val="bg1"/>
                </a:solidFill>
                <a:latin typeface="Alata" panose="00000500000000000000" pitchFamily="2" charset="0"/>
              </a:rPr>
              <a:t>검색</a:t>
            </a:r>
            <a:endParaRPr lang="ko-KR" altLang="en-US" sz="1000">
              <a:solidFill>
                <a:schemeClr val="bg1"/>
              </a:solidFill>
              <a:latin typeface="Alata" panose="00000500000000000000" pitchFamily="2" charset="0"/>
            </a:endParaRP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보유중</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알리스타</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sp>
        <p:nvSpPr>
          <p:cNvPr id="68" name="TextBox 67"/>
          <p:cNvSpPr txBox="1"/>
          <p:nvPr/>
        </p:nvSpPr>
        <p:spPr>
          <a:xfrm>
            <a:off x="5180103" y="2837080"/>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아리</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89877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 </a:t>
            </a:r>
            <a:r>
              <a:rPr lang="ko-KR" altLang="en-US" smtClean="0"/>
              <a:t>챔피언</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smtClean="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smtClean="0">
                <a:solidFill>
                  <a:schemeClr val="bg1"/>
                </a:solidFill>
                <a:latin typeface="Alata" panose="00000500000000000000" pitchFamily="2" charset="0"/>
              </a:rPr>
              <a:t>검색</a:t>
            </a:r>
            <a:endParaRPr lang="ko-KR" altLang="en-US" sz="1000">
              <a:solidFill>
                <a:schemeClr val="bg1"/>
              </a:solidFill>
              <a:latin typeface="Alata" panose="00000500000000000000" pitchFamily="2" charset="0"/>
            </a:endParaRP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보유중</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알리스타</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smtClean="0">
                <a:solidFill>
                  <a:schemeClr val="bg1"/>
                </a:solidFill>
                <a:latin typeface="나눔고딕" panose="020D0604000000000000" pitchFamily="50" charset="-127"/>
                <a:ea typeface="나눔고딕" panose="020D0604000000000000" pitchFamily="50" charset="-127"/>
              </a:rPr>
              <a:t>챔피언 구입</a:t>
            </a:r>
            <a:endParaRPr lang="ko-KR" altLang="en-US" b="1">
              <a:solidFill>
                <a:schemeClr val="bg1"/>
              </a:solidFill>
              <a:latin typeface="나눔고딕" panose="020D0604000000000000" pitchFamily="50" charset="-127"/>
              <a:ea typeface="나눔고딕" panose="020D0604000000000000" pitchFamily="50" charset="-127"/>
            </a:endParaRP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4263794" y="4386654"/>
            <a:ext cx="1627200" cy="578662"/>
          </a:xfrm>
          <a:prstGeom prst="rect">
            <a:avLst/>
          </a:prstGeom>
        </p:spPr>
      </p:pic>
      <p:sp>
        <p:nvSpPr>
          <p:cNvPr id="94" name="TextBox 93"/>
          <p:cNvSpPr txBox="1"/>
          <p:nvPr/>
        </p:nvSpPr>
        <p:spPr>
          <a:xfrm>
            <a:off x="4302055" y="4467102"/>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301343" y="2647133"/>
            <a:ext cx="1045059" cy="338554"/>
          </a:xfrm>
          <a:prstGeom prst="rect">
            <a:avLst/>
          </a:prstGeom>
          <a:noFill/>
        </p:spPr>
        <p:txBody>
          <a:bodyPr wrap="square" rtlCol="0">
            <a:spAutoFit/>
          </a:bodyPr>
          <a:lstStyle/>
          <a:p>
            <a:r>
              <a:rPr lang="ko-KR" altLang="en-US" sz="1600" b="1" smtClean="0">
                <a:solidFill>
                  <a:schemeClr val="bg1"/>
                </a:solidFill>
                <a:latin typeface="나눔고딕" panose="020D0604000000000000" pitchFamily="50" charset="-127"/>
                <a:ea typeface="나눔고딕" panose="020D0604000000000000" pitchFamily="50" charset="-127"/>
              </a:rPr>
              <a:t>알리스타</a:t>
            </a:r>
            <a:endParaRPr lang="ko-KR" altLang="en-US" sz="1600" b="1">
              <a:solidFill>
                <a:schemeClr val="bg1"/>
              </a:solidFill>
              <a:latin typeface="나눔고딕" panose="020D0604000000000000" pitchFamily="50" charset="-127"/>
              <a:ea typeface="나눔고딕" panose="020D0604000000000000" pitchFamily="50" charset="-127"/>
            </a:endParaRP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pic>
        <p:nvPicPr>
          <p:cNvPr id="99" name="그림 9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323730" y="4382851"/>
            <a:ext cx="1627200" cy="590014"/>
          </a:xfrm>
          <a:prstGeom prst="rect">
            <a:avLst/>
          </a:prstGeom>
        </p:spPr>
      </p:pic>
      <p:sp>
        <p:nvSpPr>
          <p:cNvPr id="100" name="TextBox 99"/>
          <p:cNvSpPr txBox="1"/>
          <p:nvPr/>
        </p:nvSpPr>
        <p:spPr>
          <a:xfrm>
            <a:off x="6489419" y="4473219"/>
            <a:ext cx="1625145" cy="369332"/>
          </a:xfrm>
          <a:prstGeom prst="rect">
            <a:avLst/>
          </a:prstGeom>
          <a:noFill/>
        </p:spPr>
        <p:txBody>
          <a:bodyPr wrap="square" rtlCol="0">
            <a:spAutoFit/>
          </a:bodyPr>
          <a:lstStyle/>
          <a:p>
            <a:pPr algn="ctr"/>
            <a:r>
              <a:rPr lang="en-US" altLang="ko-KR" b="1" smtClean="0">
                <a:solidFill>
                  <a:schemeClr val="accent2">
                    <a:lumMod val="50000"/>
                  </a:schemeClr>
                </a:solidFill>
                <a:latin typeface="Alata" panose="00000500000000000000" pitchFamily="2" charset="0"/>
              </a:rPr>
              <a:t>900</a:t>
            </a:r>
            <a:endParaRPr lang="ko-KR" altLang="en-US" b="1">
              <a:solidFill>
                <a:schemeClr val="accent2">
                  <a:lumMod val="50000"/>
                </a:schemeClr>
              </a:solidFill>
              <a:latin typeface="Alata" panose="00000500000000000000" pitchFamily="2" charset="0"/>
            </a:endParaRPr>
          </a:p>
        </p:txBody>
      </p:sp>
      <p:pic>
        <p:nvPicPr>
          <p:cNvPr id="101" name="그림 1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7035" y="4493981"/>
            <a:ext cx="378586" cy="319647"/>
          </a:xfrm>
          <a:prstGeom prst="rect">
            <a:avLst/>
          </a:prstGeom>
        </p:spPr>
      </p:pic>
      <p:sp>
        <p:nvSpPr>
          <p:cNvPr id="102" name="TextBox 101"/>
          <p:cNvSpPr txBox="1"/>
          <p:nvPr/>
        </p:nvSpPr>
        <p:spPr>
          <a:xfrm>
            <a:off x="6331795" y="3023324"/>
            <a:ext cx="1512782" cy="954107"/>
          </a:xfrm>
          <a:prstGeom prst="rect">
            <a:avLst/>
          </a:prstGeom>
          <a:noFill/>
        </p:spPr>
        <p:txBody>
          <a:bodyPr wrap="square" rtlCol="0">
            <a:spAutoFit/>
          </a:bodyPr>
          <a:lstStyle/>
          <a:p>
            <a:r>
              <a:rPr lang="ko-KR" altLang="en-US" sz="1400" b="1" smtClean="0">
                <a:solidFill>
                  <a:srgbClr val="B69E6F"/>
                </a:solidFill>
                <a:latin typeface="나눔고딕" panose="020D0604000000000000" pitchFamily="50" charset="-127"/>
                <a:ea typeface="나눔고딕" panose="020D0604000000000000" pitchFamily="50" charset="-127"/>
              </a:rPr>
              <a:t>피해 유형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마법</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ko-KR" altLang="en-US" sz="1400" b="1" smtClean="0">
                <a:solidFill>
                  <a:srgbClr val="B69E6F"/>
                </a:solidFill>
                <a:latin typeface="나눔고딕" panose="020D0604000000000000" pitchFamily="50" charset="-127"/>
                <a:ea typeface="나눔고딕" panose="020D0604000000000000" pitchFamily="50" charset="-127"/>
              </a:rPr>
              <a:t>공격력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ko-KR" altLang="en-US" sz="1400" b="1" smtClean="0">
                <a:solidFill>
                  <a:srgbClr val="B69E6F"/>
                </a:solidFill>
                <a:latin typeface="나눔고딕" panose="020D0604000000000000" pitchFamily="50" charset="-127"/>
                <a:ea typeface="나눔고딕" panose="020D0604000000000000" pitchFamily="50" charset="-127"/>
              </a:rPr>
              <a:t>방어력 </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endParaRPr lang="en-US" altLang="ko-KR" sz="1400" b="1" smtClean="0">
              <a:solidFill>
                <a:srgbClr val="B69E6F"/>
              </a:solidFill>
              <a:latin typeface="나눔고딕" panose="020D0604000000000000" pitchFamily="50" charset="-127"/>
              <a:ea typeface="나눔고딕" panose="020D0604000000000000" pitchFamily="50" charset="-127"/>
            </a:endParaRPr>
          </a:p>
          <a:p>
            <a:r>
              <a:rPr lang="en-US" altLang="ko-KR" sz="1400" b="1" smtClean="0">
                <a:solidFill>
                  <a:srgbClr val="B69E6F"/>
                </a:solidFill>
                <a:latin typeface="나눔고딕" panose="020D0604000000000000" pitchFamily="50" charset="-127"/>
                <a:ea typeface="나눔고딕" panose="020D0604000000000000" pitchFamily="50" charset="-127"/>
              </a:rPr>
              <a:t>CC</a:t>
            </a:r>
            <a:r>
              <a:rPr lang="ko-KR" altLang="en-US" sz="1400" b="1" smtClean="0">
                <a:solidFill>
                  <a:srgbClr val="B69E6F"/>
                </a:solidFill>
                <a:latin typeface="나눔고딕" panose="020D0604000000000000" pitchFamily="50" charset="-127"/>
                <a:ea typeface="나눔고딕" panose="020D0604000000000000" pitchFamily="50" charset="-127"/>
              </a:rPr>
              <a:t>기</a:t>
            </a:r>
            <a:r>
              <a:rPr lang="en-US" altLang="ko-KR" sz="1400" b="1" smtClean="0">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r>
              <a:rPr lang="ko-KR" altLang="en-US" sz="1400" b="1" smtClean="0">
                <a:solidFill>
                  <a:srgbClr val="B69E6F"/>
                </a:solidFill>
                <a:latin typeface="나눔고딕" panose="020D0604000000000000" pitchFamily="50" charset="-127"/>
                <a:ea typeface="나눔고딕" panose="020D0604000000000000" pitchFamily="50" charset="-127"/>
              </a:rPr>
              <a:t>★</a:t>
            </a:r>
            <a:r>
              <a:rPr lang="ko-KR" altLang="en-US" sz="1400" b="1">
                <a:solidFill>
                  <a:srgbClr val="B69E6F"/>
                </a:solidFill>
                <a:latin typeface="나눔고딕" panose="020D0604000000000000" pitchFamily="50" charset="-127"/>
                <a:ea typeface="나눔고딕" panose="020D0604000000000000" pitchFamily="50" charset="-127"/>
              </a:rPr>
              <a:t> ★</a:t>
            </a:r>
          </a:p>
        </p:txBody>
      </p:sp>
    </p:spTree>
    <p:extLst>
      <p:ext uri="{BB962C8B-B14F-4D97-AF65-F5344CB8AC3E}">
        <p14:creationId xmlns:p14="http://schemas.microsoft.com/office/powerpoint/2010/main" val="1855801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smtClean="0"/>
              <a:t>10. </a:t>
            </a:r>
            <a:r>
              <a:rPr lang="ko-KR" altLang="en-US" smtClean="0"/>
              <a:t>챔피언</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Champion</a:t>
            </a:r>
            <a:endParaRPr lang="ko-KR" altLang="en-US" sz="2600">
              <a:solidFill>
                <a:schemeClr val="bg1"/>
              </a:solidFill>
              <a:latin typeface="Alata" panose="00000500000000000000" pitchFamily="2" charset="0"/>
            </a:endParaRPr>
          </a:p>
        </p:txBody>
      </p:sp>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49" y="2505563"/>
            <a:ext cx="527323" cy="527323"/>
          </a:xfrm>
          <a:prstGeom prst="rect">
            <a:avLst/>
          </a:prstGeom>
        </p:spPr>
      </p:pic>
      <p:pic>
        <p:nvPicPr>
          <p:cNvPr id="17" name="그림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136" y="5692133"/>
            <a:ext cx="527323" cy="527323"/>
          </a:xfrm>
          <a:prstGeom prst="rect">
            <a:avLst/>
          </a:prstGeom>
        </p:spPr>
      </p:pic>
      <p:pic>
        <p:nvPicPr>
          <p:cNvPr id="18" name="그림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749" y="4122103"/>
            <a:ext cx="527323" cy="527323"/>
          </a:xfrm>
          <a:prstGeom prst="rect">
            <a:avLst/>
          </a:prstGeom>
        </p:spPr>
      </p:pic>
      <p:pic>
        <p:nvPicPr>
          <p:cNvPr id="19" name="그림 18"/>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9749" y="3329792"/>
            <a:ext cx="527323" cy="527323"/>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461" y="4896876"/>
            <a:ext cx="527323" cy="527323"/>
          </a:xfrm>
          <a:prstGeom prst="rect">
            <a:avLst/>
          </a:prstGeom>
        </p:spPr>
      </p:pic>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7119" y="1653252"/>
            <a:ext cx="1627674" cy="1627674"/>
          </a:xfrm>
          <a:prstGeom prst="rect">
            <a:avLst/>
          </a:prstGeom>
        </p:spPr>
      </p:pic>
      <p:sp>
        <p:nvSpPr>
          <p:cNvPr id="29" name="TextBox 28"/>
          <p:cNvSpPr txBox="1"/>
          <p:nvPr/>
        </p:nvSpPr>
        <p:spPr>
          <a:xfrm>
            <a:off x="524752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3117815"/>
            <a:ext cx="191797" cy="161938"/>
          </a:xfrm>
          <a:prstGeom prst="rect">
            <a:avLst/>
          </a:prstGeom>
        </p:spPr>
      </p:pic>
      <p:pic>
        <p:nvPicPr>
          <p:cNvPr id="31" name="그림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1379" y="1653252"/>
            <a:ext cx="1627674" cy="1627674"/>
          </a:xfrm>
          <a:prstGeom prst="rect">
            <a:avLst/>
          </a:prstGeom>
        </p:spPr>
      </p:pic>
      <p:sp>
        <p:nvSpPr>
          <p:cNvPr id="32" name="TextBox 31"/>
          <p:cNvSpPr txBox="1"/>
          <p:nvPr/>
        </p:nvSpPr>
        <p:spPr>
          <a:xfrm>
            <a:off x="3511786" y="3055076"/>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3" name="그림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3117815"/>
            <a:ext cx="191797" cy="161938"/>
          </a:xfrm>
          <a:prstGeom prst="rect">
            <a:avLst/>
          </a:prstGeom>
        </p:spPr>
      </p:pic>
      <p:pic>
        <p:nvPicPr>
          <p:cNvPr id="35" name="그림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0351" y="1643015"/>
            <a:ext cx="1627674" cy="1627674"/>
          </a:xfrm>
          <a:prstGeom prst="rect">
            <a:avLst/>
          </a:prstGeom>
        </p:spPr>
      </p:pic>
      <p:sp>
        <p:nvSpPr>
          <p:cNvPr id="36" name="TextBox 35"/>
          <p:cNvSpPr txBox="1"/>
          <p:nvPr/>
        </p:nvSpPr>
        <p:spPr>
          <a:xfrm>
            <a:off x="6960758" y="304483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3107578"/>
            <a:ext cx="191797" cy="161938"/>
          </a:xfrm>
          <a:prstGeom prst="rect">
            <a:avLst/>
          </a:prstGeom>
        </p:spPr>
      </p:pic>
      <p:pic>
        <p:nvPicPr>
          <p:cNvPr id="38" name="그림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56091" y="1663386"/>
            <a:ext cx="1627674" cy="1627674"/>
          </a:xfrm>
          <a:prstGeom prst="rect">
            <a:avLst/>
          </a:prstGeom>
        </p:spPr>
      </p:pic>
      <p:sp>
        <p:nvSpPr>
          <p:cNvPr id="39" name="TextBox 38"/>
          <p:cNvSpPr txBox="1"/>
          <p:nvPr/>
        </p:nvSpPr>
        <p:spPr>
          <a:xfrm>
            <a:off x="8696498" y="3065210"/>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3127949"/>
            <a:ext cx="191797" cy="161938"/>
          </a:xfrm>
          <a:prstGeom prst="rect">
            <a:avLst/>
          </a:prstGeom>
        </p:spPr>
      </p:pic>
      <p:pic>
        <p:nvPicPr>
          <p:cNvPr id="41" name="그림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7119" y="3403725"/>
            <a:ext cx="1627674" cy="1627674"/>
          </a:xfrm>
          <a:prstGeom prst="rect">
            <a:avLst/>
          </a:prstGeom>
        </p:spPr>
      </p:pic>
      <p:sp>
        <p:nvSpPr>
          <p:cNvPr id="42" name="TextBox 41"/>
          <p:cNvSpPr txBox="1"/>
          <p:nvPr/>
        </p:nvSpPr>
        <p:spPr>
          <a:xfrm>
            <a:off x="524752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3" name="그림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0641" y="4868288"/>
            <a:ext cx="191797" cy="161938"/>
          </a:xfrm>
          <a:prstGeom prst="rect">
            <a:avLst/>
          </a:prstGeom>
        </p:spPr>
      </p:pic>
      <p:pic>
        <p:nvPicPr>
          <p:cNvPr id="44" name="그림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71379" y="3403725"/>
            <a:ext cx="1627674" cy="1627674"/>
          </a:xfrm>
          <a:prstGeom prst="rect">
            <a:avLst/>
          </a:prstGeom>
        </p:spPr>
      </p:pic>
      <p:sp>
        <p:nvSpPr>
          <p:cNvPr id="45" name="TextBox 44"/>
          <p:cNvSpPr txBox="1"/>
          <p:nvPr/>
        </p:nvSpPr>
        <p:spPr>
          <a:xfrm>
            <a:off x="3511786" y="4805549"/>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46" name="그림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4901" y="4868288"/>
            <a:ext cx="191797" cy="161938"/>
          </a:xfrm>
          <a:prstGeom prst="rect">
            <a:avLst/>
          </a:prstGeom>
        </p:spPr>
      </p:pic>
      <p:pic>
        <p:nvPicPr>
          <p:cNvPr id="55" name="그림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0351" y="3393488"/>
            <a:ext cx="1627674" cy="1627674"/>
          </a:xfrm>
          <a:prstGeom prst="rect">
            <a:avLst/>
          </a:prstGeom>
        </p:spPr>
      </p:pic>
      <p:sp>
        <p:nvSpPr>
          <p:cNvPr id="56" name="TextBox 55"/>
          <p:cNvSpPr txBox="1"/>
          <p:nvPr/>
        </p:nvSpPr>
        <p:spPr>
          <a:xfrm>
            <a:off x="6960758" y="4795312"/>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57" name="그림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23873" y="4858051"/>
            <a:ext cx="191797" cy="161938"/>
          </a:xfrm>
          <a:prstGeom prst="rect">
            <a:avLst/>
          </a:prstGeom>
        </p:spPr>
      </p:pic>
      <p:pic>
        <p:nvPicPr>
          <p:cNvPr id="58" name="그림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6091" y="3413859"/>
            <a:ext cx="1627674" cy="1627674"/>
          </a:xfrm>
          <a:prstGeom prst="rect">
            <a:avLst/>
          </a:prstGeom>
        </p:spPr>
      </p:pic>
      <p:sp>
        <p:nvSpPr>
          <p:cNvPr id="59" name="TextBox 58"/>
          <p:cNvSpPr txBox="1"/>
          <p:nvPr/>
        </p:nvSpPr>
        <p:spPr>
          <a:xfrm>
            <a:off x="8696498" y="4815683"/>
            <a:ext cx="532783" cy="246221"/>
          </a:xfrm>
          <a:prstGeom prst="rect">
            <a:avLst/>
          </a:prstGeom>
          <a:noFill/>
        </p:spPr>
        <p:txBody>
          <a:bodyPr wrap="square" rtlCol="0">
            <a:spAutoFit/>
          </a:bodyPr>
          <a:lstStyle/>
          <a:p>
            <a:r>
              <a:rPr lang="en-US" altLang="ko-KR" sz="1000" smtClean="0">
                <a:solidFill>
                  <a:srgbClr val="A88D5F"/>
                </a:solidFill>
                <a:latin typeface="Lucida Sans" panose="020B0602030504020204" pitchFamily="34" charset="0"/>
                <a:ea typeface="문체부 돋음체" panose="020B0609000101010101" pitchFamily="49" charset="-127"/>
              </a:rPr>
              <a:t>900</a:t>
            </a:r>
            <a:endParaRPr lang="ko-KR" altLang="en-US" sz="1000">
              <a:solidFill>
                <a:srgbClr val="A88D5F"/>
              </a:solidFill>
              <a:latin typeface="Lucida Sans" panose="020B0602030504020204" pitchFamily="34" charset="0"/>
              <a:ea typeface="문체부 돋음체" panose="020B0609000101010101" pitchFamily="49" charset="-127"/>
            </a:endParaRPr>
          </a:p>
        </p:txBody>
      </p:sp>
      <p:pic>
        <p:nvPicPr>
          <p:cNvPr id="60" name="그림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9613" y="4878422"/>
            <a:ext cx="191797" cy="161938"/>
          </a:xfrm>
          <a:prstGeom prst="rect">
            <a:avLst/>
          </a:prstGeom>
        </p:spPr>
      </p:pic>
      <p:cxnSp>
        <p:nvCxnSpPr>
          <p:cNvPr id="61" name="직선 연결선 60"/>
          <p:cNvCxnSpPr/>
          <p:nvPr/>
        </p:nvCxnSpPr>
        <p:spPr>
          <a:xfrm flipV="1">
            <a:off x="476573" y="2384162"/>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flipV="1">
            <a:off x="473397" y="3178499"/>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3" name="직선 연결선 62"/>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500269" y="3962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97093" y="475732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73614" y="2538357"/>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Top</a:t>
            </a:r>
            <a:endParaRPr lang="ko-KR" altLang="en-US" sz="2000">
              <a:solidFill>
                <a:schemeClr val="bg1"/>
              </a:solidFill>
              <a:latin typeface="Alata" panose="00000500000000000000" pitchFamily="2" charset="0"/>
            </a:endParaRPr>
          </a:p>
        </p:txBody>
      </p:sp>
      <p:sp>
        <p:nvSpPr>
          <p:cNvPr id="71" name="TextBox 70"/>
          <p:cNvSpPr txBox="1"/>
          <p:nvPr/>
        </p:nvSpPr>
        <p:spPr>
          <a:xfrm>
            <a:off x="1373614" y="3391342"/>
            <a:ext cx="1234008" cy="400110"/>
          </a:xfrm>
          <a:prstGeom prst="rect">
            <a:avLst/>
          </a:prstGeom>
          <a:noFill/>
        </p:spPr>
        <p:txBody>
          <a:bodyPr wrap="square" rtlCol="0">
            <a:spAutoFit/>
          </a:bodyPr>
          <a:lstStyle/>
          <a:p>
            <a:r>
              <a:rPr lang="en-US" altLang="ko-KR" sz="2000" smtClean="0">
                <a:solidFill>
                  <a:srgbClr val="FFEDA4"/>
                </a:solidFill>
                <a:latin typeface="Alata" panose="00000500000000000000" pitchFamily="2" charset="0"/>
              </a:rPr>
              <a:t>Jungle</a:t>
            </a:r>
            <a:endParaRPr lang="ko-KR" altLang="en-US" sz="2000">
              <a:solidFill>
                <a:srgbClr val="FFEDA4"/>
              </a:solidFill>
              <a:latin typeface="Alata" panose="00000500000000000000" pitchFamily="2" charset="0"/>
            </a:endParaRPr>
          </a:p>
        </p:txBody>
      </p:sp>
      <p:sp>
        <p:nvSpPr>
          <p:cNvPr id="72" name="TextBox 71"/>
          <p:cNvSpPr txBox="1"/>
          <p:nvPr/>
        </p:nvSpPr>
        <p:spPr>
          <a:xfrm>
            <a:off x="1373614" y="4185679"/>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Mid</a:t>
            </a:r>
            <a:endParaRPr lang="ko-KR" altLang="en-US" sz="2000">
              <a:solidFill>
                <a:schemeClr val="bg1"/>
              </a:solidFill>
              <a:latin typeface="Alata" panose="00000500000000000000" pitchFamily="2" charset="0"/>
            </a:endParaRPr>
          </a:p>
        </p:txBody>
      </p:sp>
      <p:sp>
        <p:nvSpPr>
          <p:cNvPr id="73" name="TextBox 72"/>
          <p:cNvSpPr txBox="1"/>
          <p:nvPr/>
        </p:nvSpPr>
        <p:spPr>
          <a:xfrm>
            <a:off x="1377360" y="4959751"/>
            <a:ext cx="123400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Adc</a:t>
            </a:r>
            <a:endParaRPr lang="ko-KR" altLang="en-US" sz="2000">
              <a:solidFill>
                <a:schemeClr val="bg1"/>
              </a:solidFill>
              <a:latin typeface="Alata" panose="00000500000000000000" pitchFamily="2" charset="0"/>
            </a:endParaRPr>
          </a:p>
        </p:txBody>
      </p:sp>
      <p:sp>
        <p:nvSpPr>
          <p:cNvPr id="74" name="TextBox 73"/>
          <p:cNvSpPr txBox="1"/>
          <p:nvPr/>
        </p:nvSpPr>
        <p:spPr>
          <a:xfrm>
            <a:off x="1375033" y="5737224"/>
            <a:ext cx="1392898"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Support</a:t>
            </a:r>
            <a:endParaRPr lang="ko-KR" altLang="en-US" sz="2000">
              <a:solidFill>
                <a:schemeClr val="bg1"/>
              </a:solidFill>
              <a:latin typeface="Alata" panose="00000500000000000000" pitchFamily="2" charset="0"/>
            </a:endParaRPr>
          </a:p>
        </p:txBody>
      </p:sp>
      <p:pic>
        <p:nvPicPr>
          <p:cNvPr id="75" name="그림 74"/>
          <p:cNvPicPr>
            <a:picLocks noChangeAspect="1"/>
          </p:cNvPicPr>
          <p:nvPr/>
        </p:nvPicPr>
        <p:blipFill rotWithShape="1">
          <a:blip r:embed="rId19">
            <a:extLst>
              <a:ext uri="{28A0092B-C50C-407E-A947-70E740481C1C}">
                <a14:useLocalDpi xmlns:a14="http://schemas.microsoft.com/office/drawing/2010/main" val="0"/>
              </a:ext>
            </a:extLst>
          </a:blip>
          <a:srcRect l="24111"/>
          <a:stretch/>
        </p:blipFill>
        <p:spPr>
          <a:xfrm>
            <a:off x="479992" y="3250131"/>
            <a:ext cx="111919" cy="803025"/>
          </a:xfrm>
          <a:prstGeom prst="rect">
            <a:avLst/>
          </a:prstGeom>
          <a:effectLst>
            <a:glow rad="25400">
              <a:srgbClr val="FFC000">
                <a:alpha val="50000"/>
              </a:srgbClr>
            </a:glow>
          </a:effectLst>
        </p:spPr>
      </p:pic>
      <p:cxnSp>
        <p:nvCxnSpPr>
          <p:cNvPr id="76" name="직선 연결선 75"/>
          <p:cNvCxnSpPr/>
          <p:nvPr/>
        </p:nvCxnSpPr>
        <p:spPr>
          <a:xfrm flipV="1">
            <a:off x="501360" y="5532714"/>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76298" y="1786686"/>
            <a:ext cx="916313" cy="400110"/>
          </a:xfrm>
          <a:prstGeom prst="rect">
            <a:avLst/>
          </a:prstGeom>
          <a:noFill/>
        </p:spPr>
        <p:txBody>
          <a:bodyPr wrap="square" rtlCol="0">
            <a:spAutoFit/>
          </a:bodyPr>
          <a:lstStyle/>
          <a:p>
            <a:r>
              <a:rPr lang="en-US" altLang="ko-KR" sz="2000" smtClean="0">
                <a:solidFill>
                  <a:schemeClr val="bg1"/>
                </a:solidFill>
                <a:latin typeface="Alata" panose="00000500000000000000" pitchFamily="2" charset="0"/>
              </a:rPr>
              <a:t>All</a:t>
            </a:r>
            <a:endParaRPr lang="ko-KR" altLang="en-US" sz="2000">
              <a:solidFill>
                <a:schemeClr val="bg1"/>
              </a:solidFill>
              <a:latin typeface="Alata" panose="00000500000000000000" pitchFamily="2" charset="0"/>
            </a:endParaRPr>
          </a:p>
        </p:txBody>
      </p:sp>
      <p:pic>
        <p:nvPicPr>
          <p:cNvPr id="81" name="그림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2724" y="1806928"/>
            <a:ext cx="406063" cy="382881"/>
          </a:xfrm>
          <a:prstGeom prst="rect">
            <a:avLst/>
          </a:prstGeom>
        </p:spPr>
      </p:pic>
      <p:pic>
        <p:nvPicPr>
          <p:cNvPr id="82" name="그림 81"/>
          <p:cNvPicPr>
            <a:picLocks noChangeAspect="1"/>
          </p:cNvPicPr>
          <p:nvPr/>
        </p:nvPicPr>
        <p:blipFill rotWithShape="1">
          <a:blip r:embed="rId21">
            <a:extLst>
              <a:ext uri="{28A0092B-C50C-407E-A947-70E740481C1C}">
                <a14:useLocalDpi xmlns:a14="http://schemas.microsoft.com/office/drawing/2010/main" val="0"/>
              </a:ext>
            </a:extLst>
          </a:blip>
          <a:srcRect b="27267"/>
          <a:stretch/>
        </p:blipFill>
        <p:spPr>
          <a:xfrm>
            <a:off x="4503671" y="5133827"/>
            <a:ext cx="1627674" cy="1183846"/>
          </a:xfrm>
          <a:prstGeom prst="rect">
            <a:avLst/>
          </a:prstGeom>
        </p:spPr>
      </p:pic>
      <p:pic>
        <p:nvPicPr>
          <p:cNvPr id="85" name="그림 84"/>
          <p:cNvPicPr>
            <a:picLocks noChangeAspect="1"/>
          </p:cNvPicPr>
          <p:nvPr/>
        </p:nvPicPr>
        <p:blipFill rotWithShape="1">
          <a:blip r:embed="rId22">
            <a:extLst>
              <a:ext uri="{28A0092B-C50C-407E-A947-70E740481C1C}">
                <a14:useLocalDpi xmlns:a14="http://schemas.microsoft.com/office/drawing/2010/main" val="0"/>
              </a:ext>
            </a:extLst>
          </a:blip>
          <a:srcRect b="26757"/>
          <a:stretch/>
        </p:blipFill>
        <p:spPr>
          <a:xfrm>
            <a:off x="2767931" y="5133827"/>
            <a:ext cx="1627674" cy="1192158"/>
          </a:xfrm>
          <a:prstGeom prst="rect">
            <a:avLst/>
          </a:prstGeom>
        </p:spPr>
      </p:pic>
      <p:pic>
        <p:nvPicPr>
          <p:cNvPr id="88" name="그림 87"/>
          <p:cNvPicPr>
            <a:picLocks noChangeAspect="1"/>
          </p:cNvPicPr>
          <p:nvPr/>
        </p:nvPicPr>
        <p:blipFill rotWithShape="1">
          <a:blip r:embed="rId23">
            <a:extLst>
              <a:ext uri="{28A0092B-C50C-407E-A947-70E740481C1C}">
                <a14:useLocalDpi xmlns:a14="http://schemas.microsoft.com/office/drawing/2010/main" val="0"/>
              </a:ext>
            </a:extLst>
          </a:blip>
          <a:srcRect b="26128"/>
          <a:stretch/>
        </p:blipFill>
        <p:spPr>
          <a:xfrm>
            <a:off x="6216903" y="5123590"/>
            <a:ext cx="1627674" cy="1202395"/>
          </a:xfrm>
          <a:prstGeom prst="rect">
            <a:avLst/>
          </a:prstGeom>
        </p:spPr>
      </p:pic>
      <p:pic>
        <p:nvPicPr>
          <p:cNvPr id="91" name="그림 90"/>
          <p:cNvPicPr>
            <a:picLocks noChangeAspect="1"/>
          </p:cNvPicPr>
          <p:nvPr/>
        </p:nvPicPr>
        <p:blipFill rotWithShape="1">
          <a:blip r:embed="rId24">
            <a:extLst>
              <a:ext uri="{28A0092B-C50C-407E-A947-70E740481C1C}">
                <a14:useLocalDpi xmlns:a14="http://schemas.microsoft.com/office/drawing/2010/main" val="0"/>
              </a:ext>
            </a:extLst>
          </a:blip>
          <a:srcRect b="27379"/>
          <a:stretch/>
        </p:blipFill>
        <p:spPr>
          <a:xfrm>
            <a:off x="7952643" y="5143961"/>
            <a:ext cx="1627674" cy="1182024"/>
          </a:xfrm>
          <a:prstGeom prst="rect">
            <a:avLst/>
          </a:prstGeom>
        </p:spPr>
      </p:pic>
      <p:sp>
        <p:nvSpPr>
          <p:cNvPr id="10" name="모서리가 둥근 직사각형 9"/>
          <p:cNvSpPr/>
          <p:nvPr/>
        </p:nvSpPr>
        <p:spPr>
          <a:xfrm>
            <a:off x="9684444" y="1719727"/>
            <a:ext cx="45719" cy="938498"/>
          </a:xfrm>
          <a:prstGeom prst="roundRect">
            <a:avLst/>
          </a:prstGeom>
          <a:solidFill>
            <a:srgbClr val="A88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8" name="그림 10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109" name="TextBox 108"/>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110" name="그림 10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111" name="그림 11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112" name="그림 1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113" name="TextBox 112"/>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114" name="그림 1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pic>
        <p:nvPicPr>
          <p:cNvPr id="115" name="그림 11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959456" y="1722793"/>
            <a:ext cx="1178757" cy="300910"/>
          </a:xfrm>
          <a:prstGeom prst="rect">
            <a:avLst/>
          </a:prstGeom>
        </p:spPr>
      </p:pic>
      <p:pic>
        <p:nvPicPr>
          <p:cNvPr id="11" name="그림 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99127" y="1780533"/>
            <a:ext cx="185429" cy="185429"/>
          </a:xfrm>
          <a:prstGeom prst="rect">
            <a:avLst/>
          </a:prstGeom>
        </p:spPr>
      </p:pic>
      <p:sp>
        <p:nvSpPr>
          <p:cNvPr id="12" name="TextBox 11"/>
          <p:cNvSpPr txBox="1"/>
          <p:nvPr/>
        </p:nvSpPr>
        <p:spPr>
          <a:xfrm>
            <a:off x="10091841" y="1750136"/>
            <a:ext cx="684269" cy="246221"/>
          </a:xfrm>
          <a:prstGeom prst="rect">
            <a:avLst/>
          </a:prstGeom>
          <a:noFill/>
        </p:spPr>
        <p:txBody>
          <a:bodyPr wrap="square" rtlCol="0">
            <a:spAutoFit/>
          </a:bodyPr>
          <a:lstStyle/>
          <a:p>
            <a:r>
              <a:rPr lang="ko-KR" altLang="en-US" sz="1000" smtClean="0">
                <a:solidFill>
                  <a:schemeClr val="bg1"/>
                </a:solidFill>
                <a:latin typeface="Alata" panose="00000500000000000000" pitchFamily="2" charset="0"/>
              </a:rPr>
              <a:t>검색</a:t>
            </a:r>
            <a:endParaRPr lang="ko-KR" altLang="en-US" sz="1000">
              <a:solidFill>
                <a:schemeClr val="bg1"/>
              </a:solidFill>
              <a:latin typeface="Alata" panose="00000500000000000000" pitchFamily="2" charset="0"/>
            </a:endParaRPr>
          </a:p>
        </p:txBody>
      </p:sp>
      <p:pic>
        <p:nvPicPr>
          <p:cNvPr id="116" name="그림 1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772591" y="2423203"/>
            <a:ext cx="438998" cy="473295"/>
          </a:xfrm>
          <a:prstGeom prst="rect">
            <a:avLst/>
          </a:prstGeom>
        </p:spPr>
      </p:pic>
      <p:sp>
        <p:nvSpPr>
          <p:cNvPr id="117" name="TextBox 116"/>
          <p:cNvSpPr txBox="1"/>
          <p:nvPr/>
        </p:nvSpPr>
        <p:spPr>
          <a:xfrm>
            <a:off x="9959456" y="2521238"/>
            <a:ext cx="828375" cy="323165"/>
          </a:xfrm>
          <a:prstGeom prst="rect">
            <a:avLst/>
          </a:prstGeom>
          <a:noFill/>
        </p:spPr>
        <p:txBody>
          <a:bodyPr wrap="square" rtlCol="0">
            <a:spAutoFit/>
          </a:bodyPr>
          <a:lstStyle/>
          <a:p>
            <a:r>
              <a:rPr lang="ko-KR" altLang="en-US" sz="1500" b="1" smtClean="0">
                <a:solidFill>
                  <a:schemeClr val="bg1"/>
                </a:solidFill>
                <a:latin typeface="나눔고딕" panose="020D0604000000000000" pitchFamily="50" charset="-127"/>
                <a:ea typeface="나눔고딕" panose="020D0604000000000000" pitchFamily="50" charset="-127"/>
              </a:rPr>
              <a:t>보유중</a:t>
            </a:r>
            <a:endParaRPr lang="ko-KR" altLang="en-US" sz="1500" b="1">
              <a:solidFill>
                <a:schemeClr val="bg1"/>
              </a:solidFill>
              <a:latin typeface="나눔고딕" panose="020D0604000000000000" pitchFamily="50" charset="-127"/>
              <a:ea typeface="나눔고딕" panose="020D0604000000000000" pitchFamily="50" charset="-127"/>
            </a:endParaRPr>
          </a:p>
        </p:txBody>
      </p:sp>
      <p:sp>
        <p:nvSpPr>
          <p:cNvPr id="118" name="TextBox 117"/>
          <p:cNvSpPr txBox="1"/>
          <p:nvPr/>
        </p:nvSpPr>
        <p:spPr>
          <a:xfrm>
            <a:off x="3278034" y="2835001"/>
            <a:ext cx="740717" cy="261610"/>
          </a:xfrm>
          <a:prstGeom prst="rect">
            <a:avLst/>
          </a:prstGeom>
          <a:noFill/>
        </p:spPr>
        <p:txBody>
          <a:bodyPr wrap="square" rtlCol="0">
            <a:spAutoFit/>
          </a:bodyPr>
          <a:lstStyle/>
          <a:p>
            <a:r>
              <a:rPr lang="ko-KR" altLang="en-US" sz="1100" smtClean="0">
                <a:solidFill>
                  <a:schemeClr val="bg1"/>
                </a:solidFill>
                <a:latin typeface="나눔바른고딕" panose="020B0603020101020101" pitchFamily="50" charset="-127"/>
                <a:ea typeface="나눔바른고딕" panose="020B0603020101020101" pitchFamily="50" charset="-127"/>
              </a:rPr>
              <a:t>알리스타</a:t>
            </a:r>
            <a:endParaRPr lang="ko-KR" altLang="en-US" sz="1100">
              <a:solidFill>
                <a:schemeClr val="bg1"/>
              </a:solidFill>
              <a:latin typeface="나눔바른고딕" panose="020B0603020101020101" pitchFamily="50" charset="-127"/>
              <a:ea typeface="나눔바른고딕" panose="020B0603020101020101" pitchFamily="50" charset="-127"/>
            </a:endParaRPr>
          </a:p>
        </p:txBody>
      </p:sp>
      <p:pic>
        <p:nvPicPr>
          <p:cNvPr id="87" name="그림 8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0467" y="809440"/>
            <a:ext cx="11153594" cy="5508234"/>
          </a:xfrm>
          <a:prstGeom prst="rect">
            <a:avLst/>
          </a:prstGeom>
        </p:spPr>
      </p:pic>
      <p:pic>
        <p:nvPicPr>
          <p:cNvPr id="89" name="그림 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90" name="그림 8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92" name="TextBox 91"/>
          <p:cNvSpPr txBox="1"/>
          <p:nvPr/>
        </p:nvSpPr>
        <p:spPr>
          <a:xfrm>
            <a:off x="4564793" y="1922177"/>
            <a:ext cx="3076575" cy="369332"/>
          </a:xfrm>
          <a:prstGeom prst="rect">
            <a:avLst/>
          </a:prstGeom>
          <a:noFill/>
        </p:spPr>
        <p:txBody>
          <a:bodyPr wrap="square" rtlCol="0">
            <a:spAutoFit/>
          </a:bodyPr>
          <a:lstStyle/>
          <a:p>
            <a:pPr algn="ctr"/>
            <a:r>
              <a:rPr lang="ko-KR" altLang="en-US" b="1" smtClean="0">
                <a:solidFill>
                  <a:schemeClr val="bg1"/>
                </a:solidFill>
                <a:latin typeface="나눔고딕" panose="020D0604000000000000" pitchFamily="50" charset="-127"/>
                <a:ea typeface="나눔고딕" panose="020D0604000000000000" pitchFamily="50" charset="-127"/>
              </a:rPr>
              <a:t>챔피언 정보</a:t>
            </a:r>
            <a:endParaRPr lang="ko-KR" altLang="en-US" b="1">
              <a:solidFill>
                <a:schemeClr val="bg1"/>
              </a:solidFill>
              <a:latin typeface="나눔고딕" panose="020D0604000000000000" pitchFamily="50" charset="-127"/>
              <a:ea typeface="나눔고딕" panose="020D0604000000000000" pitchFamily="50" charset="-127"/>
            </a:endParaRPr>
          </a:p>
        </p:txBody>
      </p:sp>
      <p:pic>
        <p:nvPicPr>
          <p:cNvPr id="93" name="그림 92"/>
          <p:cNvPicPr>
            <a:picLocks/>
          </p:cNvPicPr>
          <p:nvPr/>
        </p:nvPicPr>
        <p:blipFill>
          <a:blip r:embed="rId34">
            <a:extLst>
              <a:ext uri="{28A0092B-C50C-407E-A947-70E740481C1C}">
                <a14:useLocalDpi xmlns:a14="http://schemas.microsoft.com/office/drawing/2010/main" val="0"/>
              </a:ext>
            </a:extLst>
          </a:blip>
          <a:stretch>
            <a:fillRect/>
          </a:stretch>
        </p:blipFill>
        <p:spPr>
          <a:xfrm>
            <a:off x="5326251" y="4543055"/>
            <a:ext cx="1627200" cy="578662"/>
          </a:xfrm>
          <a:prstGeom prst="rect">
            <a:avLst/>
          </a:prstGeom>
        </p:spPr>
      </p:pic>
      <p:sp>
        <p:nvSpPr>
          <p:cNvPr id="94" name="TextBox 93"/>
          <p:cNvSpPr txBox="1"/>
          <p:nvPr/>
        </p:nvSpPr>
        <p:spPr>
          <a:xfrm>
            <a:off x="5364512" y="4623503"/>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sp>
        <p:nvSpPr>
          <p:cNvPr id="97" name="TextBox 96"/>
          <p:cNvSpPr txBox="1"/>
          <p:nvPr/>
        </p:nvSpPr>
        <p:spPr>
          <a:xfrm>
            <a:off x="6051185" y="2637921"/>
            <a:ext cx="1045059" cy="338554"/>
          </a:xfrm>
          <a:prstGeom prst="rect">
            <a:avLst/>
          </a:prstGeom>
          <a:noFill/>
        </p:spPr>
        <p:txBody>
          <a:bodyPr wrap="square" rtlCol="0">
            <a:spAutoFit/>
          </a:bodyPr>
          <a:lstStyle/>
          <a:p>
            <a:r>
              <a:rPr lang="ko-KR" altLang="en-US" sz="1600" b="1" smtClean="0">
                <a:solidFill>
                  <a:schemeClr val="bg1"/>
                </a:solidFill>
                <a:latin typeface="나눔고딕" panose="020D0604000000000000" pitchFamily="50" charset="-127"/>
                <a:ea typeface="나눔고딕" panose="020D0604000000000000" pitchFamily="50" charset="-127"/>
              </a:rPr>
              <a:t>알리스타</a:t>
            </a:r>
            <a:endParaRPr lang="ko-KR" altLang="en-US" sz="1600" b="1">
              <a:solidFill>
                <a:schemeClr val="bg1"/>
              </a:solidFill>
              <a:latin typeface="나눔고딕" panose="020D0604000000000000" pitchFamily="50" charset="-127"/>
              <a:ea typeface="나눔고딕" panose="020D0604000000000000" pitchFamily="50" charset="-127"/>
            </a:endParaRPr>
          </a:p>
        </p:txBody>
      </p:sp>
      <p:pic>
        <p:nvPicPr>
          <p:cNvPr id="98" name="그림 9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62057" y="2684752"/>
            <a:ext cx="1373290" cy="1373290"/>
          </a:xfrm>
          <a:prstGeom prst="rect">
            <a:avLst/>
          </a:prstGeom>
        </p:spPr>
      </p:pic>
      <p:sp>
        <p:nvSpPr>
          <p:cNvPr id="102" name="TextBox 101"/>
          <p:cNvSpPr txBox="1"/>
          <p:nvPr/>
        </p:nvSpPr>
        <p:spPr>
          <a:xfrm>
            <a:off x="6073572" y="2897832"/>
            <a:ext cx="1512782" cy="307777"/>
          </a:xfrm>
          <a:prstGeom prst="rect">
            <a:avLst/>
          </a:prstGeom>
          <a:noFill/>
        </p:spPr>
        <p:txBody>
          <a:bodyPr wrap="square" rtlCol="0">
            <a:spAutoFit/>
          </a:bodyPr>
          <a:lstStyle/>
          <a:p>
            <a:r>
              <a:rPr lang="ko-KR" altLang="en-US" sz="1400" b="1" smtClean="0">
                <a:solidFill>
                  <a:srgbClr val="B69E6F"/>
                </a:solidFill>
                <a:latin typeface="나눔고딕" panose="020D0604000000000000" pitchFamily="50" charset="-127"/>
                <a:ea typeface="나눔고딕" panose="020D0604000000000000" pitchFamily="50" charset="-127"/>
              </a:rPr>
              <a:t>숙련</a:t>
            </a:r>
            <a:r>
              <a:rPr lang="ko-KR" altLang="en-US" sz="1400" b="1">
                <a:solidFill>
                  <a:srgbClr val="B69E6F"/>
                </a:solidFill>
                <a:latin typeface="나눔고딕" panose="020D0604000000000000" pitchFamily="50" charset="-127"/>
                <a:ea typeface="나눔고딕" panose="020D0604000000000000" pitchFamily="50" charset="-127"/>
              </a:rPr>
              <a:t>도</a:t>
            </a:r>
          </a:p>
        </p:txBody>
      </p:sp>
      <p:sp>
        <p:nvSpPr>
          <p:cNvPr id="83" name="TextBox 82"/>
          <p:cNvSpPr txBox="1"/>
          <p:nvPr/>
        </p:nvSpPr>
        <p:spPr>
          <a:xfrm>
            <a:off x="6084433" y="3199706"/>
            <a:ext cx="1715008" cy="1169551"/>
          </a:xfrm>
          <a:prstGeom prst="rect">
            <a:avLst/>
          </a:prstGeom>
          <a:noFill/>
        </p:spPr>
        <p:txBody>
          <a:bodyPr wrap="square" rtlCol="0">
            <a:spAutoFit/>
          </a:bodyPr>
          <a:lstStyle/>
          <a:p>
            <a:r>
              <a:rPr lang="ko-KR" altLang="en-US" sz="1400" b="1" smtClean="0">
                <a:solidFill>
                  <a:srgbClr val="B69E6F"/>
                </a:solidFill>
                <a:latin typeface="나눔고딕" panose="020D0604000000000000" pitchFamily="50" charset="-127"/>
                <a:ea typeface="나눔고딕" panose="020D0604000000000000" pitchFamily="50" charset="-127"/>
              </a:rPr>
              <a:t>탑</a:t>
            </a:r>
            <a:r>
              <a:rPr lang="en-US" altLang="ko-KR" sz="1400" b="1" smtClean="0">
                <a:solidFill>
                  <a:srgbClr val="B69E6F"/>
                </a:solidFill>
                <a:latin typeface="나눔고딕" panose="020D0604000000000000" pitchFamily="50" charset="-127"/>
                <a:ea typeface="나눔고딕" panose="020D0604000000000000" pitchFamily="50" charset="-127"/>
              </a:rPr>
              <a:t>: Lv.2(56%)</a:t>
            </a:r>
          </a:p>
          <a:p>
            <a:r>
              <a:rPr lang="ko-KR" altLang="en-US" sz="1400" b="1" smtClean="0">
                <a:solidFill>
                  <a:srgbClr val="B69E6F"/>
                </a:solidFill>
                <a:latin typeface="나눔고딕" panose="020D0604000000000000" pitchFamily="50" charset="-127"/>
                <a:ea typeface="나눔고딕" panose="020D0604000000000000" pitchFamily="50" charset="-127"/>
              </a:rPr>
              <a:t>정글</a:t>
            </a:r>
            <a:r>
              <a:rPr lang="en-US" altLang="ko-KR" sz="1400" b="1" smtClean="0">
                <a:solidFill>
                  <a:srgbClr val="B69E6F"/>
                </a:solidFill>
                <a:latin typeface="나눔고딕" panose="020D0604000000000000" pitchFamily="50" charset="-127"/>
                <a:ea typeface="나눔고딕" panose="020D0604000000000000" pitchFamily="50" charset="-127"/>
              </a:rPr>
              <a:t>: Lv.0</a:t>
            </a:r>
          </a:p>
          <a:p>
            <a:r>
              <a:rPr lang="ko-KR" altLang="en-US" sz="1400" b="1" smtClean="0">
                <a:solidFill>
                  <a:srgbClr val="B69E6F"/>
                </a:solidFill>
                <a:latin typeface="나눔고딕" panose="020D0604000000000000" pitchFamily="50" charset="-127"/>
                <a:ea typeface="나눔고딕" panose="020D0604000000000000" pitchFamily="50" charset="-127"/>
              </a:rPr>
              <a:t>미드</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smtClean="0">
                <a:solidFill>
                  <a:srgbClr val="B69E6F"/>
                </a:solidFill>
                <a:latin typeface="나눔고딕" panose="020D0604000000000000" pitchFamily="50" charset="-127"/>
                <a:ea typeface="나눔고딕" panose="020D0604000000000000" pitchFamily="50" charset="-127"/>
              </a:rPr>
              <a:t>봇</a:t>
            </a:r>
            <a:r>
              <a:rPr lang="en-US" altLang="ko-KR" sz="1400" b="1">
                <a:solidFill>
                  <a:srgbClr val="B69E6F"/>
                </a:solidFill>
                <a:latin typeface="나눔고딕" panose="020D0604000000000000" pitchFamily="50" charset="-127"/>
                <a:ea typeface="나눔고딕" panose="020D0604000000000000" pitchFamily="50" charset="-127"/>
              </a:rPr>
              <a:t>: Lv.0</a:t>
            </a:r>
          </a:p>
          <a:p>
            <a:r>
              <a:rPr lang="ko-KR" altLang="en-US" sz="1400" b="1" smtClean="0">
                <a:solidFill>
                  <a:srgbClr val="B69E6F"/>
                </a:solidFill>
                <a:latin typeface="나눔고딕" panose="020D0604000000000000" pitchFamily="50" charset="-127"/>
                <a:ea typeface="나눔고딕" panose="020D0604000000000000" pitchFamily="50" charset="-127"/>
              </a:rPr>
              <a:t>서폿</a:t>
            </a:r>
            <a:r>
              <a:rPr lang="en-US" altLang="ko-KR" sz="1400" b="1" smtClean="0">
                <a:solidFill>
                  <a:srgbClr val="B69E6F"/>
                </a:solidFill>
                <a:latin typeface="나눔고딕" panose="020D0604000000000000" pitchFamily="50" charset="-127"/>
                <a:ea typeface="나눔고딕" panose="020D0604000000000000" pitchFamily="50" charset="-127"/>
              </a:rPr>
              <a:t>: Lv.11 (20%)</a:t>
            </a:r>
            <a:endParaRPr lang="ko-KR" altLang="en-US" sz="1400" b="1">
              <a:solidFill>
                <a:srgbClr val="B69E6F"/>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07793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b="1"/>
              <a:t>미션</a:t>
            </a:r>
            <a:endParaRPr lang="en-US" altLang="ko-KR" b="1"/>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2054581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596" y="807015"/>
            <a:ext cx="11155681" cy="5530041"/>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20" name="그림 19"/>
          <p:cNvPicPr>
            <a:picLocks noChangeAspect="1"/>
          </p:cNvPicPr>
          <p:nvPr/>
        </p:nvPicPr>
        <p:blipFill rotWithShape="1">
          <a:blip r:embed="rId5">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spTree>
    <p:extLst>
      <p:ext uri="{BB962C8B-B14F-4D97-AF65-F5344CB8AC3E}">
        <p14:creationId xmlns:p14="http://schemas.microsoft.com/office/powerpoint/2010/main" val="30283983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endParaRPr lang="en-US" altLang="ko-K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807015"/>
            <a:ext cx="11155680" cy="5546343"/>
          </a:xfrm>
          <a:prstGeom prst="rect">
            <a:avLst/>
          </a:prstGeom>
        </p:spPr>
      </p:pic>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09" y="1498861"/>
            <a:ext cx="8386002" cy="1046375"/>
          </a:xfrm>
          <a:prstGeom prst="rect">
            <a:avLst/>
          </a:prstGeom>
          <a:effectLst>
            <a:glow rad="25400">
              <a:schemeClr val="tx1"/>
            </a:glow>
          </a:effectLst>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09" y="2747277"/>
            <a:ext cx="8386002" cy="631440"/>
          </a:xfrm>
          <a:prstGeom prst="rect">
            <a:avLst/>
          </a:prstGeom>
          <a:effectLst>
            <a:glow rad="12700">
              <a:schemeClr val="tx1"/>
            </a:glow>
          </a:effectLst>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3445660"/>
            <a:ext cx="8386002" cy="673853"/>
          </a:xfrm>
          <a:prstGeom prst="rect">
            <a:avLst/>
          </a:prstGeom>
          <a:effectLst>
            <a:glow rad="12700">
              <a:schemeClr val="tx1"/>
            </a:glow>
          </a:effectLst>
        </p:spPr>
      </p:pic>
      <p:pic>
        <p:nvPicPr>
          <p:cNvPr id="15" name="그림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168794"/>
            <a:ext cx="8386002" cy="673853"/>
          </a:xfrm>
          <a:prstGeom prst="rect">
            <a:avLst/>
          </a:prstGeom>
          <a:effectLst>
            <a:glow rad="12700">
              <a:schemeClr val="tx1"/>
            </a:glow>
          </a:effectLst>
        </p:spPr>
      </p:pic>
      <p:pic>
        <p:nvPicPr>
          <p:cNvPr id="16" name="그림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4873125"/>
            <a:ext cx="8386002" cy="673853"/>
          </a:xfrm>
          <a:prstGeom prst="rect">
            <a:avLst/>
          </a:prstGeom>
          <a:effectLst>
            <a:glow rad="12700">
              <a:schemeClr val="tx1"/>
            </a:glow>
          </a:effectLst>
        </p:spPr>
      </p:pic>
      <p:pic>
        <p:nvPicPr>
          <p:cNvPr id="17" name="그림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309" y="5596259"/>
            <a:ext cx="8386002" cy="673853"/>
          </a:xfrm>
          <a:prstGeom prst="rect">
            <a:avLst/>
          </a:prstGeom>
          <a:effectLst>
            <a:glow rad="12700">
              <a:schemeClr val="tx1"/>
            </a:glow>
          </a:effectLst>
        </p:spPr>
      </p:pic>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3721894"/>
            <a:ext cx="1166813" cy="114300"/>
          </a:xfrm>
          <a:prstGeom prst="rect">
            <a:avLst/>
          </a:prstGeom>
        </p:spPr>
      </p:pic>
      <p:pic>
        <p:nvPicPr>
          <p:cNvPr id="19" name="그림 18"/>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3726655"/>
            <a:ext cx="592932" cy="109539"/>
          </a:xfrm>
          <a:prstGeom prst="rect">
            <a:avLst/>
          </a:prstGeom>
          <a:noFill/>
          <a:ln>
            <a:noFill/>
          </a:ln>
          <a:effectLst>
            <a:glow>
              <a:schemeClr val="bg1"/>
            </a:glow>
          </a:effectLst>
        </p:spPr>
      </p:pic>
      <p:pic>
        <p:nvPicPr>
          <p:cNvPr id="20" name="그림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1" name="그림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2" name="TextBox 21"/>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Missions</a:t>
            </a:r>
            <a:endParaRPr lang="ko-KR" altLang="en-US" sz="2600">
              <a:solidFill>
                <a:schemeClr val="bg1"/>
              </a:solidFill>
              <a:latin typeface="Alata" panose="00000500000000000000" pitchFamily="2" charset="0"/>
            </a:endParaRPr>
          </a:p>
        </p:txBody>
      </p:sp>
      <p:pic>
        <p:nvPicPr>
          <p:cNvPr id="23" name="그림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297" y="1581288"/>
            <a:ext cx="1018095" cy="888536"/>
          </a:xfrm>
          <a:prstGeom prst="rect">
            <a:avLst/>
          </a:prstGeom>
        </p:spPr>
      </p:pic>
      <p:sp>
        <p:nvSpPr>
          <p:cNvPr id="24" name="TextBox 23"/>
          <p:cNvSpPr txBox="1"/>
          <p:nvPr/>
        </p:nvSpPr>
        <p:spPr>
          <a:xfrm>
            <a:off x="4225167" y="1714271"/>
            <a:ext cx="1694777" cy="369332"/>
          </a:xfrm>
          <a:prstGeom prst="rect">
            <a:avLst/>
          </a:prstGeom>
          <a:noFill/>
        </p:spPr>
        <p:txBody>
          <a:bodyPr wrap="square" rtlCol="0">
            <a:spAutoFit/>
          </a:bodyPr>
          <a:lstStyle/>
          <a:p>
            <a:r>
              <a:rPr lang="ko-KR" altLang="en-US" b="1" smtClean="0">
                <a:solidFill>
                  <a:schemeClr val="bg1"/>
                </a:solidFill>
                <a:latin typeface="나눔고딕" panose="020D0604000000000000" pitchFamily="50" charset="-127"/>
                <a:ea typeface="나눔고딕" panose="020D0604000000000000" pitchFamily="50" charset="-127"/>
              </a:rPr>
              <a:t>미션</a:t>
            </a:r>
            <a:endParaRPr lang="ko-KR" altLang="en-US" b="1">
              <a:solidFill>
                <a:schemeClr val="bg1"/>
              </a:solidFill>
              <a:latin typeface="나눔고딕" panose="020D0604000000000000" pitchFamily="50" charset="-127"/>
              <a:ea typeface="나눔고딕" panose="020D0604000000000000" pitchFamily="50" charset="-127"/>
            </a:endParaRPr>
          </a:p>
        </p:txBody>
      </p:sp>
      <p:sp>
        <p:nvSpPr>
          <p:cNvPr id="25" name="TextBox 24"/>
          <p:cNvSpPr txBox="1"/>
          <p:nvPr/>
        </p:nvSpPr>
        <p:spPr>
          <a:xfrm>
            <a:off x="4244021" y="2062252"/>
            <a:ext cx="1694777" cy="276999"/>
          </a:xfrm>
          <a:prstGeom prst="rect">
            <a:avLst/>
          </a:prstGeom>
          <a:noFill/>
        </p:spPr>
        <p:txBody>
          <a:bodyPr wrap="square" rtlCol="0">
            <a:spAutoFit/>
          </a:bodyPr>
          <a:lstStyle/>
          <a:p>
            <a:r>
              <a:rPr lang="ko-KR" altLang="en-US" sz="12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200" b="1">
              <a:solidFill>
                <a:schemeClr val="bg1">
                  <a:lumMod val="75000"/>
                </a:schemeClr>
              </a:solidFill>
              <a:latin typeface="나눔고딕" panose="020D0604000000000000" pitchFamily="50" charset="-127"/>
              <a:ea typeface="나눔고딕" panose="020D0604000000000000" pitchFamily="50" charset="-127"/>
            </a:endParaRPr>
          </a:p>
        </p:txBody>
      </p:sp>
      <p:sp>
        <p:nvSpPr>
          <p:cNvPr id="26" name="TextBox 25"/>
          <p:cNvSpPr txBox="1"/>
          <p:nvPr/>
        </p:nvSpPr>
        <p:spPr>
          <a:xfrm>
            <a:off x="8958361" y="1551457"/>
            <a:ext cx="1694777" cy="246221"/>
          </a:xfrm>
          <a:prstGeom prst="rect">
            <a:avLst/>
          </a:prstGeom>
          <a:noFill/>
        </p:spPr>
        <p:txBody>
          <a:bodyPr wrap="square" rtlCol="0">
            <a:spAutoFit/>
          </a:bodyPr>
          <a:lstStyle/>
          <a:p>
            <a:r>
              <a:rPr lang="en-US" altLang="ko-KR" sz="1000" b="1" smtClean="0">
                <a:solidFill>
                  <a:schemeClr val="bg1">
                    <a:lumMod val="75000"/>
                  </a:schemeClr>
                </a:solidFill>
                <a:latin typeface="Alata" panose="00000500000000000000" pitchFamily="2" charset="0"/>
                <a:ea typeface="나눔고딕" panose="020D0604000000000000" pitchFamily="50" charset="-127"/>
              </a:rPr>
              <a:t>Resets</a:t>
            </a:r>
            <a:endParaRPr lang="ko-KR" altLang="en-US" sz="1000" b="1">
              <a:solidFill>
                <a:schemeClr val="bg1">
                  <a:lumMod val="75000"/>
                </a:schemeClr>
              </a:solidFill>
              <a:latin typeface="Alata" panose="00000500000000000000" pitchFamily="2" charset="0"/>
              <a:ea typeface="나눔고딕" panose="020D0604000000000000" pitchFamily="50" charset="-127"/>
            </a:endParaRPr>
          </a:p>
        </p:txBody>
      </p:sp>
      <p:pic>
        <p:nvPicPr>
          <p:cNvPr id="27" name="그림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90126" y="1593130"/>
            <a:ext cx="165583" cy="171103"/>
          </a:xfrm>
          <a:prstGeom prst="rect">
            <a:avLst/>
          </a:prstGeom>
        </p:spPr>
      </p:pic>
      <p:pic>
        <p:nvPicPr>
          <p:cNvPr id="29" name="그림 28"/>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3514062"/>
            <a:ext cx="1470582" cy="530037"/>
          </a:xfrm>
          <a:prstGeom prst="rect">
            <a:avLst/>
          </a:prstGeom>
        </p:spPr>
      </p:pic>
      <p:pic>
        <p:nvPicPr>
          <p:cNvPr id="30" name="그림 29"/>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230500"/>
            <a:ext cx="1470582" cy="530037"/>
          </a:xfrm>
          <a:prstGeom prst="rect">
            <a:avLst/>
          </a:prstGeom>
        </p:spPr>
      </p:pic>
      <p:pic>
        <p:nvPicPr>
          <p:cNvPr id="31" name="그림 30"/>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4942559"/>
            <a:ext cx="1470582" cy="530037"/>
          </a:xfrm>
          <a:prstGeom prst="rect">
            <a:avLst/>
          </a:prstGeom>
        </p:spPr>
      </p:pic>
      <p:pic>
        <p:nvPicPr>
          <p:cNvPr id="32" name="그림 31"/>
          <p:cNvPicPr>
            <a:picLocks noChangeAspect="1"/>
          </p:cNvPicPr>
          <p:nvPr/>
        </p:nvPicPr>
        <p:blipFill rotWithShape="1">
          <a:blip r:embed="rId12">
            <a:extLst>
              <a:ext uri="{28A0092B-C50C-407E-A947-70E740481C1C}">
                <a14:useLocalDpi xmlns:a14="http://schemas.microsoft.com/office/drawing/2010/main" val="0"/>
              </a:ext>
            </a:extLst>
          </a:blip>
          <a:srcRect b="79766"/>
          <a:stretch/>
        </p:blipFill>
        <p:spPr>
          <a:xfrm>
            <a:off x="9728461" y="5654618"/>
            <a:ext cx="1470582" cy="530037"/>
          </a:xfrm>
          <a:prstGeom prst="rect">
            <a:avLst/>
          </a:prstGeom>
        </p:spPr>
      </p:pic>
      <p:pic>
        <p:nvPicPr>
          <p:cNvPr id="33" name="그림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48551" y="1706362"/>
            <a:ext cx="782426" cy="622059"/>
          </a:xfrm>
          <a:prstGeom prst="rect">
            <a:avLst/>
          </a:prstGeom>
        </p:spPr>
      </p:pic>
      <p:cxnSp>
        <p:nvCxnSpPr>
          <p:cNvPr id="34" name="직선 연결선 33"/>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39843" y="2025178"/>
            <a:ext cx="709601" cy="338554"/>
          </a:xfrm>
          <a:prstGeom prst="rect">
            <a:avLst/>
          </a:prstGeom>
          <a:noFill/>
        </p:spPr>
        <p:txBody>
          <a:bodyPr wrap="square" rtlCol="0">
            <a:spAutoFit/>
          </a:bodyPr>
          <a:lstStyle/>
          <a:p>
            <a:r>
              <a:rPr lang="en-US" altLang="ko-KR" sz="1600" smtClean="0">
                <a:ln w="3175">
                  <a:solidFill>
                    <a:schemeClr val="tx1"/>
                  </a:solidFill>
                </a:ln>
                <a:solidFill>
                  <a:srgbClr val="FFEDA4"/>
                </a:solidFill>
                <a:latin typeface="Alata" panose="00000500000000000000" pitchFamily="2" charset="0"/>
              </a:rPr>
              <a:t>Daily</a:t>
            </a:r>
            <a:endParaRPr lang="ko-KR" altLang="en-US" sz="1600">
              <a:ln w="3175">
                <a:solidFill>
                  <a:schemeClr val="tx1"/>
                </a:solidFill>
              </a:ln>
              <a:solidFill>
                <a:srgbClr val="FFEDA4"/>
              </a:solidFill>
              <a:latin typeface="Alata" panose="00000500000000000000" pitchFamily="2" charset="0"/>
            </a:endParaRPr>
          </a:p>
        </p:txBody>
      </p:sp>
      <p:sp>
        <p:nvSpPr>
          <p:cNvPr id="38" name="TextBox 37"/>
          <p:cNvSpPr txBox="1"/>
          <p:nvPr/>
        </p:nvSpPr>
        <p:spPr>
          <a:xfrm>
            <a:off x="884428" y="2854970"/>
            <a:ext cx="1373866" cy="338554"/>
          </a:xfrm>
          <a:prstGeom prst="rect">
            <a:avLst/>
          </a:prstGeom>
          <a:noFill/>
        </p:spPr>
        <p:txBody>
          <a:bodyPr wrap="square" rtlCol="0">
            <a:spAutoFit/>
          </a:bodyPr>
          <a:lstStyle/>
          <a:p>
            <a:r>
              <a:rPr lang="en-US" altLang="ko-KR" sz="1600" smtClean="0">
                <a:ln w="3175">
                  <a:solidFill>
                    <a:schemeClr val="tx1"/>
                  </a:solidFill>
                </a:ln>
                <a:solidFill>
                  <a:srgbClr val="BDB4B5"/>
                </a:solidFill>
                <a:latin typeface="Alata" panose="00000500000000000000" pitchFamily="2" charset="0"/>
              </a:rPr>
              <a:t>Achivement</a:t>
            </a:r>
            <a:endParaRPr lang="ko-KR" altLang="en-US" sz="1600">
              <a:ln w="3175">
                <a:solidFill>
                  <a:schemeClr val="tx1"/>
                </a:solidFill>
              </a:ln>
              <a:solidFill>
                <a:srgbClr val="BDB4B5"/>
              </a:solidFill>
              <a:latin typeface="Alata" panose="00000500000000000000" pitchFamily="2" charset="0"/>
            </a:endParaRPr>
          </a:p>
        </p:txBody>
      </p:sp>
      <p:pic>
        <p:nvPicPr>
          <p:cNvPr id="39" name="그림 38"/>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4430476"/>
            <a:ext cx="1166813" cy="114300"/>
          </a:xfrm>
          <a:prstGeom prst="rect">
            <a:avLst/>
          </a:prstGeom>
        </p:spPr>
      </p:pic>
      <p:pic>
        <p:nvPicPr>
          <p:cNvPr id="43" name="그림 42"/>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4435237"/>
            <a:ext cx="592932" cy="109539"/>
          </a:xfrm>
          <a:prstGeom prst="rect">
            <a:avLst/>
          </a:prstGeom>
          <a:noFill/>
          <a:ln>
            <a:noFill/>
          </a:ln>
          <a:effectLst>
            <a:glow>
              <a:schemeClr val="bg1"/>
            </a:glow>
          </a:effectLst>
        </p:spPr>
      </p:pic>
      <p:pic>
        <p:nvPicPr>
          <p:cNvPr id="44" name="그림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157401"/>
            <a:ext cx="1166813" cy="114300"/>
          </a:xfrm>
          <a:prstGeom prst="rect">
            <a:avLst/>
          </a:prstGeom>
        </p:spPr>
      </p:pic>
      <p:pic>
        <p:nvPicPr>
          <p:cNvPr id="45" name="그림 44"/>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162162"/>
            <a:ext cx="592932" cy="109539"/>
          </a:xfrm>
          <a:prstGeom prst="rect">
            <a:avLst/>
          </a:prstGeom>
          <a:noFill/>
          <a:ln>
            <a:noFill/>
          </a:ln>
          <a:effectLst>
            <a:glow>
              <a:schemeClr val="bg1"/>
            </a:glow>
          </a:effectLst>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975" y="5879565"/>
            <a:ext cx="1166813" cy="114300"/>
          </a:xfrm>
          <a:prstGeom prst="rect">
            <a:avLst/>
          </a:prstGeom>
        </p:spPr>
      </p:pic>
      <p:pic>
        <p:nvPicPr>
          <p:cNvPr id="47" name="그림 46"/>
          <p:cNvPicPr>
            <a:picLocks noChangeAspect="1"/>
          </p:cNvPicPr>
          <p:nvPr/>
        </p:nvPicPr>
        <p:blipFill rotWithShape="1">
          <a:blip r:embed="rId7">
            <a:extLst>
              <a:ext uri="{28A0092B-C50C-407E-A947-70E740481C1C}">
                <a14:useLocalDpi xmlns:a14="http://schemas.microsoft.com/office/drawing/2010/main" val="0"/>
              </a:ext>
            </a:extLst>
          </a:blip>
          <a:srcRect r="48871" b="-4547"/>
          <a:stretch/>
        </p:blipFill>
        <p:spPr>
          <a:xfrm>
            <a:off x="7800974" y="5884326"/>
            <a:ext cx="592932" cy="109539"/>
          </a:xfrm>
          <a:prstGeom prst="rect">
            <a:avLst/>
          </a:prstGeom>
          <a:noFill/>
          <a:ln>
            <a:noFill/>
          </a:ln>
          <a:effectLst>
            <a:glow>
              <a:schemeClr val="bg1"/>
            </a:glow>
          </a:effectLst>
        </p:spPr>
      </p:pic>
      <p:sp>
        <p:nvSpPr>
          <p:cNvPr id="48" name="TextBox 47"/>
          <p:cNvSpPr txBox="1"/>
          <p:nvPr/>
        </p:nvSpPr>
        <p:spPr>
          <a:xfrm>
            <a:off x="9087439" y="3648239"/>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1 / 5</a:t>
            </a:r>
            <a:endParaRPr lang="ko-KR" altLang="en-US" sz="1100">
              <a:solidFill>
                <a:schemeClr val="bg1">
                  <a:lumMod val="75000"/>
                </a:schemeClr>
              </a:solidFill>
              <a:latin typeface="Alata" panose="00000500000000000000" pitchFamily="2" charset="0"/>
            </a:endParaRPr>
          </a:p>
        </p:txBody>
      </p:sp>
      <p:pic>
        <p:nvPicPr>
          <p:cNvPr id="49" name="그림 48"/>
          <p:cNvPicPr>
            <a:picLocks/>
          </p:cNvPicPr>
          <p:nvPr/>
        </p:nvPicPr>
        <p:blipFill>
          <a:blip r:embed="rId15">
            <a:extLst>
              <a:ext uri="{28A0092B-C50C-407E-A947-70E740481C1C}">
                <a14:useLocalDpi xmlns:a14="http://schemas.microsoft.com/office/drawing/2010/main" val="0"/>
              </a:ext>
            </a:extLst>
          </a:blip>
          <a:stretch>
            <a:fillRect/>
          </a:stretch>
        </p:blipFill>
        <p:spPr>
          <a:xfrm>
            <a:off x="9735621" y="2799761"/>
            <a:ext cx="1510555" cy="572269"/>
          </a:xfrm>
          <a:prstGeom prst="rect">
            <a:avLst/>
          </a:prstGeom>
        </p:spPr>
      </p:pic>
      <p:sp>
        <p:nvSpPr>
          <p:cNvPr id="50" name="TextBox 49"/>
          <p:cNvSpPr txBox="1"/>
          <p:nvPr/>
        </p:nvSpPr>
        <p:spPr>
          <a:xfrm>
            <a:off x="9820205" y="2886465"/>
            <a:ext cx="1358728" cy="369332"/>
          </a:xfrm>
          <a:prstGeom prst="rect">
            <a:avLst/>
          </a:prstGeom>
          <a:noFill/>
        </p:spPr>
        <p:txBody>
          <a:bodyPr wrap="square" rtlCol="0">
            <a:spAutoFit/>
          </a:bodyPr>
          <a:lstStyle/>
          <a:p>
            <a:pPr algn="ctr"/>
            <a:r>
              <a:rPr lang="ko-KR" altLang="en-US" b="1" smtClean="0">
                <a:solidFill>
                  <a:srgbClr val="045B39"/>
                </a:solidFill>
                <a:latin typeface="Alata" panose="00000500000000000000" pitchFamily="2" charset="0"/>
              </a:rPr>
              <a:t>받기</a:t>
            </a:r>
            <a:endParaRPr lang="ko-KR" altLang="en-US" b="1">
              <a:solidFill>
                <a:srgbClr val="045B39"/>
              </a:solidFill>
              <a:latin typeface="Alata" panose="00000500000000000000" pitchFamily="2" charset="0"/>
            </a:endParaRPr>
          </a:p>
        </p:txBody>
      </p:sp>
      <p:pic>
        <p:nvPicPr>
          <p:cNvPr id="51" name="그림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sp>
        <p:nvSpPr>
          <p:cNvPr id="53" name="TextBox 52"/>
          <p:cNvSpPr txBox="1"/>
          <p:nvPr/>
        </p:nvSpPr>
        <p:spPr>
          <a:xfrm>
            <a:off x="9079583" y="4366248"/>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4" name="TextBox 53"/>
          <p:cNvSpPr txBox="1"/>
          <p:nvPr/>
        </p:nvSpPr>
        <p:spPr>
          <a:xfrm>
            <a:off x="9079583" y="5090042"/>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sp>
        <p:nvSpPr>
          <p:cNvPr id="55" name="TextBox 54"/>
          <p:cNvSpPr txBox="1"/>
          <p:nvPr/>
        </p:nvSpPr>
        <p:spPr>
          <a:xfrm>
            <a:off x="9079583" y="5813836"/>
            <a:ext cx="546754" cy="261610"/>
          </a:xfrm>
          <a:prstGeom prst="rect">
            <a:avLst/>
          </a:prstGeom>
          <a:noFill/>
        </p:spPr>
        <p:txBody>
          <a:bodyPr wrap="square" rtlCol="0">
            <a:spAutoFit/>
          </a:bodyPr>
          <a:lstStyle/>
          <a:p>
            <a:r>
              <a:rPr lang="en-US" altLang="ko-KR" sz="1100" smtClean="0">
                <a:solidFill>
                  <a:schemeClr val="bg1">
                    <a:lumMod val="75000"/>
                  </a:schemeClr>
                </a:solidFill>
                <a:latin typeface="Alata" panose="00000500000000000000" pitchFamily="2" charset="0"/>
              </a:rPr>
              <a:t>2 / 5</a:t>
            </a:r>
            <a:endParaRPr lang="ko-KR" altLang="en-US" sz="1100">
              <a:solidFill>
                <a:schemeClr val="bg1">
                  <a:lumMod val="75000"/>
                </a:schemeClr>
              </a:solidFill>
              <a:latin typeface="Alata" panose="00000500000000000000" pitchFamily="2" charset="0"/>
            </a:endParaRPr>
          </a:p>
        </p:txBody>
      </p:sp>
      <p:pic>
        <p:nvPicPr>
          <p:cNvPr id="56" name="그림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
        <p:nvSpPr>
          <p:cNvPr id="57" name="TextBox 56"/>
          <p:cNvSpPr txBox="1"/>
          <p:nvPr/>
        </p:nvSpPr>
        <p:spPr>
          <a:xfrm>
            <a:off x="3748721" y="2839998"/>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58" name="TextBox 57"/>
          <p:cNvSpPr txBox="1"/>
          <p:nvPr/>
        </p:nvSpPr>
        <p:spPr>
          <a:xfrm>
            <a:off x="3758246" y="3052644"/>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59" name="TextBox 58"/>
          <p:cNvSpPr txBox="1"/>
          <p:nvPr/>
        </p:nvSpPr>
        <p:spPr>
          <a:xfrm>
            <a:off x="3758246" y="3559195"/>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0" name="TextBox 59"/>
          <p:cNvSpPr txBox="1"/>
          <p:nvPr/>
        </p:nvSpPr>
        <p:spPr>
          <a:xfrm>
            <a:off x="3767771" y="3771841"/>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1" name="TextBox 60"/>
          <p:cNvSpPr txBox="1"/>
          <p:nvPr/>
        </p:nvSpPr>
        <p:spPr>
          <a:xfrm>
            <a:off x="3758246" y="4273570"/>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2" name="TextBox 61"/>
          <p:cNvSpPr txBox="1"/>
          <p:nvPr/>
        </p:nvSpPr>
        <p:spPr>
          <a:xfrm>
            <a:off x="3767771" y="4486216"/>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3" name="TextBox 62"/>
          <p:cNvSpPr txBox="1"/>
          <p:nvPr/>
        </p:nvSpPr>
        <p:spPr>
          <a:xfrm>
            <a:off x="3767771" y="4984945"/>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4" name="TextBox 63"/>
          <p:cNvSpPr txBox="1"/>
          <p:nvPr/>
        </p:nvSpPr>
        <p:spPr>
          <a:xfrm>
            <a:off x="3777296" y="5197591"/>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sp>
        <p:nvSpPr>
          <p:cNvPr id="65" name="TextBox 64"/>
          <p:cNvSpPr txBox="1"/>
          <p:nvPr/>
        </p:nvSpPr>
        <p:spPr>
          <a:xfrm>
            <a:off x="3758246" y="5699320"/>
            <a:ext cx="1694777" cy="276999"/>
          </a:xfrm>
          <a:prstGeom prst="rect">
            <a:avLst/>
          </a:prstGeom>
          <a:noFill/>
        </p:spPr>
        <p:txBody>
          <a:bodyPr wrap="square" rtlCol="0">
            <a:spAutoFit/>
          </a:bodyPr>
          <a:lstStyle/>
          <a:p>
            <a:r>
              <a:rPr lang="ko-KR" altLang="en-US" sz="1200" b="1" smtClean="0">
                <a:solidFill>
                  <a:schemeClr val="bg1"/>
                </a:solidFill>
                <a:latin typeface="나눔고딕" panose="020D0604000000000000" pitchFamily="50" charset="-127"/>
                <a:ea typeface="나눔고딕" panose="020D0604000000000000" pitchFamily="50" charset="-127"/>
              </a:rPr>
              <a:t>미션</a:t>
            </a:r>
            <a:endParaRPr lang="ko-KR" altLang="en-US" sz="1200" b="1">
              <a:solidFill>
                <a:schemeClr val="bg1"/>
              </a:solidFill>
              <a:latin typeface="나눔고딕" panose="020D0604000000000000" pitchFamily="50" charset="-127"/>
              <a:ea typeface="나눔고딕" panose="020D0604000000000000" pitchFamily="50" charset="-127"/>
            </a:endParaRPr>
          </a:p>
        </p:txBody>
      </p:sp>
      <p:sp>
        <p:nvSpPr>
          <p:cNvPr id="66" name="TextBox 65"/>
          <p:cNvSpPr txBox="1"/>
          <p:nvPr/>
        </p:nvSpPr>
        <p:spPr>
          <a:xfrm>
            <a:off x="3767771" y="5911966"/>
            <a:ext cx="1694777" cy="246221"/>
          </a:xfrm>
          <a:prstGeom prst="rect">
            <a:avLst/>
          </a:prstGeom>
          <a:noFill/>
        </p:spPr>
        <p:txBody>
          <a:bodyPr wrap="square" rtlCol="0">
            <a:spAutoFit/>
          </a:bodyPr>
          <a:lstStyle/>
          <a:p>
            <a:r>
              <a:rPr lang="ko-KR" altLang="en-US" sz="1000" b="1" smtClean="0">
                <a:solidFill>
                  <a:schemeClr val="bg1">
                    <a:lumMod val="75000"/>
                  </a:schemeClr>
                </a:solidFill>
                <a:latin typeface="나눔고딕" panose="020D0604000000000000" pitchFamily="50" charset="-127"/>
                <a:ea typeface="나눔고딕" panose="020D0604000000000000" pitchFamily="50" charset="-127"/>
              </a:rPr>
              <a:t>미션</a:t>
            </a:r>
            <a:endParaRPr lang="ko-KR" altLang="en-US" sz="1000" b="1">
              <a:solidFill>
                <a:schemeClr val="bg1">
                  <a:lumMod val="75000"/>
                </a:schemeClr>
              </a:solidFill>
              <a:latin typeface="나눔고딕" panose="020D0604000000000000" pitchFamily="50" charset="-127"/>
              <a:ea typeface="나눔고딕" panose="020D0604000000000000" pitchFamily="50" charset="-127"/>
            </a:endParaRPr>
          </a:p>
        </p:txBody>
      </p:sp>
      <p:pic>
        <p:nvPicPr>
          <p:cNvPr id="67" name="그림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7788" y="1844322"/>
            <a:ext cx="585787" cy="565503"/>
          </a:xfrm>
          <a:prstGeom prst="rect">
            <a:avLst/>
          </a:prstGeom>
        </p:spPr>
      </p:pic>
      <p:pic>
        <p:nvPicPr>
          <p:cNvPr id="69" name="그림 6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13034" y="1068508"/>
            <a:ext cx="1790246" cy="339420"/>
          </a:xfrm>
          <a:prstGeom prst="rect">
            <a:avLst/>
          </a:prstGeom>
        </p:spPr>
      </p:pic>
      <p:sp>
        <p:nvSpPr>
          <p:cNvPr id="70" name="TextBox 69"/>
          <p:cNvSpPr txBox="1"/>
          <p:nvPr/>
        </p:nvSpPr>
        <p:spPr>
          <a:xfrm>
            <a:off x="9691541" y="1110203"/>
            <a:ext cx="1225695" cy="276999"/>
          </a:xfrm>
          <a:prstGeom prst="rect">
            <a:avLst/>
          </a:prstGeom>
          <a:noFill/>
        </p:spPr>
        <p:txBody>
          <a:bodyPr wrap="square" rtlCol="0">
            <a:spAutoFit/>
          </a:bodyPr>
          <a:lstStyle/>
          <a:p>
            <a:pPr algn="r"/>
            <a:r>
              <a:rPr lang="en-US" altLang="ko-KR" sz="1200" dirty="0">
                <a:solidFill>
                  <a:schemeClr val="bg1"/>
                </a:solidFill>
                <a:latin typeface="Alata" panose="00000500000000000000" pitchFamily="2" charset="0"/>
              </a:rPr>
              <a:t>1</a:t>
            </a:r>
            <a:r>
              <a:rPr lang="ko-KR" altLang="en-US" sz="1200" dirty="0">
                <a:solidFill>
                  <a:schemeClr val="bg1"/>
                </a:solidFill>
                <a:latin typeface="Alata" panose="00000500000000000000" pitchFamily="2" charset="0"/>
              </a:rPr>
              <a:t>년 </a:t>
            </a:r>
            <a:r>
              <a:rPr lang="en-US" altLang="ko-KR" sz="1200" dirty="0">
                <a:solidFill>
                  <a:schemeClr val="bg1"/>
                </a:solidFill>
                <a:latin typeface="Alata" panose="00000500000000000000" pitchFamily="2" charset="0"/>
              </a:rPr>
              <a:t>10</a:t>
            </a:r>
            <a:r>
              <a:rPr lang="ko-KR" altLang="en-US" sz="1200" dirty="0">
                <a:solidFill>
                  <a:schemeClr val="bg1"/>
                </a:solidFill>
                <a:latin typeface="Alata" panose="00000500000000000000" pitchFamily="2" charset="0"/>
              </a:rPr>
              <a:t>월 </a:t>
            </a:r>
            <a:r>
              <a:rPr lang="en-US" altLang="ko-KR" sz="1200" dirty="0">
                <a:solidFill>
                  <a:schemeClr val="bg1"/>
                </a:solidFill>
                <a:latin typeface="Alata" panose="00000500000000000000" pitchFamily="2" charset="0"/>
              </a:rPr>
              <a:t>15</a:t>
            </a:r>
            <a:r>
              <a:rPr lang="ko-KR" altLang="en-US" sz="1200" dirty="0">
                <a:solidFill>
                  <a:schemeClr val="bg1"/>
                </a:solidFill>
                <a:latin typeface="Alata" panose="00000500000000000000" pitchFamily="2" charset="0"/>
              </a:rPr>
              <a:t>일</a:t>
            </a:r>
          </a:p>
        </p:txBody>
      </p:sp>
      <p:pic>
        <p:nvPicPr>
          <p:cNvPr id="71" name="그림 7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29032" y="948929"/>
            <a:ext cx="353517" cy="470275"/>
          </a:xfrm>
          <a:prstGeom prst="rect">
            <a:avLst/>
          </a:prstGeom>
        </p:spPr>
      </p:pic>
      <p:pic>
        <p:nvPicPr>
          <p:cNvPr id="72" name="그림 7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43169" y="1064774"/>
            <a:ext cx="319624" cy="322428"/>
          </a:xfrm>
          <a:prstGeom prst="rect">
            <a:avLst/>
          </a:prstGeom>
        </p:spPr>
      </p:pic>
      <p:pic>
        <p:nvPicPr>
          <p:cNvPr id="73" name="그림 7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28004" y="1066822"/>
            <a:ext cx="1297939" cy="339420"/>
          </a:xfrm>
          <a:prstGeom prst="rect">
            <a:avLst/>
          </a:prstGeom>
        </p:spPr>
      </p:pic>
      <p:sp>
        <p:nvSpPr>
          <p:cNvPr id="74" name="TextBox 73"/>
          <p:cNvSpPr txBox="1"/>
          <p:nvPr/>
        </p:nvSpPr>
        <p:spPr>
          <a:xfrm>
            <a:off x="8220708" y="1100664"/>
            <a:ext cx="711766" cy="276999"/>
          </a:xfrm>
          <a:prstGeom prst="rect">
            <a:avLst/>
          </a:prstGeom>
          <a:noFill/>
        </p:spPr>
        <p:txBody>
          <a:bodyPr wrap="square" rtlCol="0">
            <a:spAutoFit/>
          </a:bodyPr>
          <a:lstStyle/>
          <a:p>
            <a:pPr algn="r"/>
            <a:r>
              <a:rPr lang="en-US" altLang="ko-KR" sz="1200">
                <a:solidFill>
                  <a:schemeClr val="bg1"/>
                </a:solidFill>
                <a:latin typeface="Alata" panose="00000500000000000000" pitchFamily="2" charset="0"/>
              </a:rPr>
              <a:t>4,028</a:t>
            </a:r>
            <a:endParaRPr lang="ko-KR" altLang="en-US" sz="1200">
              <a:solidFill>
                <a:schemeClr val="bg1"/>
              </a:solidFill>
              <a:latin typeface="Alata" panose="00000500000000000000" pitchFamily="2" charset="0"/>
            </a:endParaRPr>
          </a:p>
        </p:txBody>
      </p:sp>
      <p:pic>
        <p:nvPicPr>
          <p:cNvPr id="75" name="그림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85063" y="1097188"/>
            <a:ext cx="378586" cy="319647"/>
          </a:xfrm>
          <a:prstGeom prst="rect">
            <a:avLst/>
          </a:prstGeom>
        </p:spPr>
      </p:pic>
    </p:spTree>
    <p:extLst>
      <p:ext uri="{BB962C8B-B14F-4D97-AF65-F5344CB8AC3E}">
        <p14:creationId xmlns:p14="http://schemas.microsoft.com/office/powerpoint/2010/main" val="2540672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a:t>미션</a:t>
            </a:r>
            <a:r>
              <a:rPr lang="en-US" altLang="ko-KR"/>
              <a:t>/</a:t>
            </a:r>
            <a:r>
              <a:rPr lang="ko-KR" altLang="en-US"/>
              <a:t>퀘스트 </a:t>
            </a:r>
            <a:r>
              <a:rPr lang="en-US" altLang="ko-KR"/>
              <a:t>– </a:t>
            </a:r>
            <a:r>
              <a:rPr lang="ko-KR" altLang="en-US"/>
              <a:t>일일 보상 </a:t>
            </a:r>
            <a:endParaRPr lang="en-US" altLang="ko-K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47" y="1001164"/>
            <a:ext cx="8875222" cy="4992312"/>
          </a:xfrm>
          <a:prstGeom prst="rect">
            <a:avLst/>
          </a:prstGeom>
        </p:spPr>
      </p:pic>
    </p:spTree>
    <p:extLst>
      <p:ext uri="{BB962C8B-B14F-4D97-AF65-F5344CB8AC3E}">
        <p14:creationId xmlns:p14="http://schemas.microsoft.com/office/powerpoint/2010/main" val="970712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smtClean="0"/>
              <a:t>일정</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18" name="그림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935" y="1667410"/>
            <a:ext cx="1928553" cy="3032051"/>
          </a:xfrm>
          <a:prstGeom prst="rect">
            <a:avLst/>
          </a:prstGeom>
        </p:spPr>
      </p:pic>
      <p:pic>
        <p:nvPicPr>
          <p:cNvPr id="19" name="그림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3713" y="1653556"/>
            <a:ext cx="1928553" cy="3032051"/>
          </a:xfrm>
          <a:prstGeom prst="rect">
            <a:avLst/>
          </a:prstGeom>
        </p:spPr>
      </p:pic>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1553" y="1672952"/>
            <a:ext cx="1928553" cy="3032051"/>
          </a:xfrm>
          <a:prstGeom prst="rect">
            <a:avLst/>
          </a:prstGeom>
        </p:spPr>
      </p:pic>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553" y="1667410"/>
            <a:ext cx="1928553" cy="3032051"/>
          </a:xfrm>
          <a:prstGeom prst="rect">
            <a:avLst/>
          </a:prstGeom>
        </p:spPr>
      </p:pic>
      <p:pic>
        <p:nvPicPr>
          <p:cNvPr id="22" name="그림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0317" y="1667410"/>
            <a:ext cx="1928553" cy="3032051"/>
          </a:xfrm>
          <a:prstGeom prst="rect">
            <a:avLst/>
          </a:prstGeom>
        </p:spPr>
      </p:pic>
      <p:pic>
        <p:nvPicPr>
          <p:cNvPr id="24" name="그림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4949" y="1581033"/>
            <a:ext cx="2079287" cy="735793"/>
          </a:xfrm>
          <a:prstGeom prst="rect">
            <a:avLst/>
          </a:prstGeom>
        </p:spPr>
      </p:pic>
      <p:pic>
        <p:nvPicPr>
          <p:cNvPr id="26" name="그림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sp>
        <p:nvSpPr>
          <p:cNvPr id="29" name="TextBox 28"/>
          <p:cNvSpPr txBox="1"/>
          <p:nvPr/>
        </p:nvSpPr>
        <p:spPr>
          <a:xfrm>
            <a:off x="3219586" y="4169609"/>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7/20</a:t>
            </a:r>
            <a:endParaRPr lang="ko-KR" altLang="en-US" sz="2600">
              <a:solidFill>
                <a:schemeClr val="bg1"/>
              </a:solidFill>
              <a:latin typeface="Alata" panose="00000500000000000000" pitchFamily="2" charset="0"/>
            </a:endParaRPr>
          </a:p>
        </p:txBody>
      </p:sp>
      <p:sp>
        <p:nvSpPr>
          <p:cNvPr id="30" name="TextBox 29"/>
          <p:cNvSpPr txBox="1"/>
          <p:nvPr/>
        </p:nvSpPr>
        <p:spPr>
          <a:xfrm>
            <a:off x="5266308" y="4118396"/>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7/21</a:t>
            </a:r>
            <a:endParaRPr lang="ko-KR" altLang="en-US" sz="2600">
              <a:solidFill>
                <a:schemeClr val="bg1"/>
              </a:solidFill>
              <a:latin typeface="Alata" panose="00000500000000000000" pitchFamily="2" charset="0"/>
            </a:endParaRPr>
          </a:p>
        </p:txBody>
      </p:sp>
      <p:sp>
        <p:nvSpPr>
          <p:cNvPr id="32" name="TextBox 31"/>
          <p:cNvSpPr txBox="1"/>
          <p:nvPr/>
        </p:nvSpPr>
        <p:spPr>
          <a:xfrm>
            <a:off x="9393042" y="4118395"/>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7/23</a:t>
            </a:r>
            <a:endParaRPr lang="ko-KR" altLang="en-US" sz="2600">
              <a:solidFill>
                <a:schemeClr val="bg1"/>
              </a:solidFill>
              <a:latin typeface="Alata" panose="00000500000000000000" pitchFamily="2" charset="0"/>
            </a:endParaRPr>
          </a:p>
        </p:txBody>
      </p:sp>
      <p:sp>
        <p:nvSpPr>
          <p:cNvPr id="33" name="TextBox 32"/>
          <p:cNvSpPr txBox="1"/>
          <p:nvPr/>
        </p:nvSpPr>
        <p:spPr>
          <a:xfrm>
            <a:off x="11373803" y="4155907"/>
            <a:ext cx="1157425" cy="492443"/>
          </a:xfrm>
          <a:prstGeom prst="rect">
            <a:avLst/>
          </a:prstGeom>
          <a:noFill/>
        </p:spPr>
        <p:txBody>
          <a:bodyPr wrap="square" rtlCol="0">
            <a:spAutoFit/>
          </a:bodyPr>
          <a:lstStyle/>
          <a:p>
            <a:pPr algn="ctr"/>
            <a:r>
              <a:rPr lang="en-US" altLang="ko-KR" sz="2600" smtClean="0">
                <a:solidFill>
                  <a:schemeClr val="bg1"/>
                </a:solidFill>
                <a:latin typeface="Alata" panose="00000500000000000000" pitchFamily="2" charset="0"/>
              </a:rPr>
              <a:t>7/24</a:t>
            </a:r>
            <a:endParaRPr lang="ko-KR" altLang="en-US" sz="2600">
              <a:solidFill>
                <a:schemeClr val="bg1"/>
              </a:solidFill>
              <a:latin typeface="Alata" panose="00000500000000000000" pitchFamily="2" charset="0"/>
            </a:endParaRPr>
          </a:p>
        </p:txBody>
      </p:sp>
      <p:pic>
        <p:nvPicPr>
          <p:cNvPr id="40" name="그림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6819" y="1642949"/>
            <a:ext cx="1072228" cy="243763"/>
          </a:xfrm>
          <a:prstGeom prst="rect">
            <a:avLst/>
          </a:prstGeom>
        </p:spPr>
      </p:pic>
      <p:pic>
        <p:nvPicPr>
          <p:cNvPr id="42" name="그림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1714" y="1566332"/>
            <a:ext cx="2106996" cy="876021"/>
          </a:xfrm>
          <a:prstGeom prst="rect">
            <a:avLst/>
          </a:prstGeom>
        </p:spPr>
      </p:pic>
      <p:pic>
        <p:nvPicPr>
          <p:cNvPr id="43" name="그림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13406" y="1637622"/>
            <a:ext cx="1063610" cy="249089"/>
          </a:xfrm>
          <a:prstGeom prst="rect">
            <a:avLst/>
          </a:prstGeom>
        </p:spPr>
      </p:pic>
      <p:sp>
        <p:nvSpPr>
          <p:cNvPr id="44" name="TextBox 43"/>
          <p:cNvSpPr txBox="1"/>
          <p:nvPr/>
        </p:nvSpPr>
        <p:spPr>
          <a:xfrm>
            <a:off x="7563984" y="1603889"/>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Today</a:t>
            </a:r>
            <a:endParaRPr lang="ko-KR" altLang="en-US" sz="1000">
              <a:solidFill>
                <a:schemeClr val="bg2">
                  <a:lumMod val="90000"/>
                </a:schemeClr>
              </a:solidFill>
              <a:latin typeface="Alata" panose="00000500000000000000" pitchFamily="2" charset="0"/>
            </a:endParaRPr>
          </a:p>
        </p:txBody>
      </p:sp>
      <p:sp>
        <p:nvSpPr>
          <p:cNvPr id="45" name="TextBox 44"/>
          <p:cNvSpPr txBox="1"/>
          <p:nvPr/>
        </p:nvSpPr>
        <p:spPr>
          <a:xfrm>
            <a:off x="11595502" y="1605056"/>
            <a:ext cx="623940" cy="246221"/>
          </a:xfrm>
          <a:prstGeom prst="rect">
            <a:avLst/>
          </a:prstGeom>
          <a:noFill/>
        </p:spPr>
        <p:txBody>
          <a:bodyPr wrap="square" rtlCol="0">
            <a:spAutoFit/>
          </a:bodyPr>
          <a:lstStyle/>
          <a:p>
            <a:r>
              <a:rPr lang="en-US" altLang="ko-KR" sz="1000" smtClean="0">
                <a:solidFill>
                  <a:schemeClr val="bg2">
                    <a:lumMod val="90000"/>
                  </a:schemeClr>
                </a:solidFill>
                <a:latin typeface="Alata" panose="00000500000000000000" pitchFamily="2" charset="0"/>
              </a:rPr>
              <a:t>League</a:t>
            </a:r>
            <a:endParaRPr lang="ko-KR" altLang="en-US" sz="1000">
              <a:solidFill>
                <a:schemeClr val="bg2">
                  <a:lumMod val="90000"/>
                </a:schemeClr>
              </a:solidFill>
              <a:latin typeface="Alata" panose="00000500000000000000" pitchFamily="2" charset="0"/>
            </a:endParaRPr>
          </a:p>
        </p:txBody>
      </p:sp>
      <p:sp>
        <p:nvSpPr>
          <p:cNvPr id="46" name="TextBox 45"/>
          <p:cNvSpPr txBox="1"/>
          <p:nvPr/>
        </p:nvSpPr>
        <p:spPr>
          <a:xfrm>
            <a:off x="7314421" y="4118395"/>
            <a:ext cx="1157425" cy="492443"/>
          </a:xfrm>
          <a:prstGeom prst="rect">
            <a:avLst/>
          </a:prstGeom>
          <a:noFill/>
        </p:spPr>
        <p:txBody>
          <a:bodyPr wrap="square" rtlCol="0">
            <a:spAutoFit/>
          </a:bodyPr>
          <a:lstStyle/>
          <a:p>
            <a:pPr algn="ctr"/>
            <a:r>
              <a:rPr lang="en-US" altLang="ko-KR" sz="2600">
                <a:solidFill>
                  <a:schemeClr val="bg1"/>
                </a:solidFill>
                <a:latin typeface="Alata" panose="00000500000000000000" pitchFamily="2" charset="0"/>
              </a:rPr>
              <a:t>7</a:t>
            </a:r>
            <a:r>
              <a:rPr lang="en-US" altLang="ko-KR" sz="2600" smtClean="0">
                <a:solidFill>
                  <a:schemeClr val="bg1"/>
                </a:solidFill>
                <a:latin typeface="Alata" panose="00000500000000000000" pitchFamily="2" charset="0"/>
              </a:rPr>
              <a:t>/22</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025178"/>
            <a:ext cx="709601" cy="338554"/>
          </a:xfrm>
          <a:prstGeom prst="rect">
            <a:avLst/>
          </a:prstGeom>
          <a:noFill/>
        </p:spPr>
        <p:txBody>
          <a:bodyPr wrap="square" rtlCol="0">
            <a:spAutoFit/>
          </a:bodyPr>
          <a:lstStyle/>
          <a:p>
            <a:r>
              <a:rPr lang="ko-KR" altLang="en-US" sz="1600" smtClean="0">
                <a:ln w="3175">
                  <a:solidFill>
                    <a:schemeClr val="tx1"/>
                  </a:solidFill>
                </a:ln>
                <a:solidFill>
                  <a:srgbClr val="FFEDA4"/>
                </a:solidFill>
                <a:latin typeface="Alata" panose="00000500000000000000" pitchFamily="2" charset="0"/>
              </a:rPr>
              <a:t>일정</a:t>
            </a:r>
            <a:endParaRPr lang="ko-KR" altLang="en-US" sz="1600">
              <a:ln w="3175">
                <a:solidFill>
                  <a:schemeClr val="tx1"/>
                </a:solidFill>
              </a:ln>
              <a:solidFill>
                <a:srgbClr val="FFEDA4"/>
              </a:solidFill>
              <a:latin typeface="Alata" panose="00000500000000000000" pitchFamily="2" charset="0"/>
            </a:endParaRPr>
          </a:p>
        </p:txBody>
      </p:sp>
      <p:sp>
        <p:nvSpPr>
          <p:cNvPr id="51" name="TextBox 50"/>
          <p:cNvSpPr txBox="1"/>
          <p:nvPr/>
        </p:nvSpPr>
        <p:spPr>
          <a:xfrm>
            <a:off x="1162511" y="2854970"/>
            <a:ext cx="686933" cy="338554"/>
          </a:xfrm>
          <a:prstGeom prst="rect">
            <a:avLst/>
          </a:prstGeom>
          <a:noFill/>
        </p:spPr>
        <p:txBody>
          <a:bodyPr wrap="square" rtlCol="0">
            <a:spAutoFit/>
          </a:bodyPr>
          <a:lstStyle/>
          <a:p>
            <a:r>
              <a:rPr lang="ko-KR" altLang="en-US" sz="1600" smtClean="0">
                <a:ln w="3175">
                  <a:solidFill>
                    <a:schemeClr val="tx1"/>
                  </a:solidFill>
                </a:ln>
                <a:solidFill>
                  <a:srgbClr val="BDB4B5"/>
                </a:solidFill>
                <a:latin typeface="Alata" panose="00000500000000000000" pitchFamily="2" charset="0"/>
              </a:rPr>
              <a:t>메타</a:t>
            </a:r>
            <a:endParaRPr lang="ko-KR" altLang="en-US" sz="1600">
              <a:ln w="3175">
                <a:solidFill>
                  <a:schemeClr val="tx1"/>
                </a:solidFill>
              </a:ln>
              <a:solidFill>
                <a:srgbClr val="BDB4B5"/>
              </a:solidFill>
              <a:latin typeface="Alata" panose="00000500000000000000" pitchFamily="2" charset="0"/>
            </a:endParaRPr>
          </a:p>
        </p:txBody>
      </p:sp>
      <p:pic>
        <p:nvPicPr>
          <p:cNvPr id="52" name="그림 51"/>
          <p:cNvPicPr>
            <a:picLocks noChangeAspect="1"/>
          </p:cNvPicPr>
          <p:nvPr/>
        </p:nvPicPr>
        <p:blipFill rotWithShape="1">
          <a:blip r:embed="rId10">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pic>
        <p:nvPicPr>
          <p:cNvPr id="53" name="그림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2046" y="1746299"/>
            <a:ext cx="329937" cy="311101"/>
          </a:xfrm>
          <a:prstGeom prst="rect">
            <a:avLst/>
          </a:prstGeom>
        </p:spPr>
      </p:pic>
      <p:pic>
        <p:nvPicPr>
          <p:cNvPr id="54" name="그림 5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133" y="2524088"/>
            <a:ext cx="371762" cy="406335"/>
          </a:xfrm>
          <a:prstGeom prst="rect">
            <a:avLst/>
          </a:prstGeom>
        </p:spPr>
      </p:pic>
    </p:spTree>
    <p:extLst>
      <p:ext uri="{BB962C8B-B14F-4D97-AF65-F5344CB8AC3E}">
        <p14:creationId xmlns:p14="http://schemas.microsoft.com/office/powerpoint/2010/main" val="19231884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9. </a:t>
            </a:r>
            <a:r>
              <a:rPr lang="ko-KR" altLang="en-US" smtClean="0"/>
              <a:t>일정</a:t>
            </a:r>
            <a:endParaRPr lang="en-US" altLang="ko-KR" smtClean="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97" y="791752"/>
            <a:ext cx="11155680" cy="5546343"/>
          </a:xfrm>
          <a:prstGeom prst="rect">
            <a:avLst/>
          </a:prstGeom>
        </p:spPr>
      </p:pic>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27" name="그림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28" name="TextBox 27"/>
          <p:cNvSpPr txBox="1"/>
          <p:nvPr/>
        </p:nvSpPr>
        <p:spPr>
          <a:xfrm>
            <a:off x="1211698" y="971162"/>
            <a:ext cx="1903615" cy="492443"/>
          </a:xfrm>
          <a:prstGeom prst="rect">
            <a:avLst/>
          </a:prstGeom>
          <a:noFill/>
        </p:spPr>
        <p:txBody>
          <a:bodyPr wrap="square" rtlCol="0">
            <a:spAutoFit/>
          </a:bodyPr>
          <a:lstStyle/>
          <a:p>
            <a:r>
              <a:rPr lang="en-US" altLang="ko-KR" sz="2600" smtClean="0">
                <a:solidFill>
                  <a:schemeClr val="bg1"/>
                </a:solidFill>
                <a:latin typeface="Alata" panose="00000500000000000000" pitchFamily="2" charset="0"/>
              </a:rPr>
              <a:t>Date</a:t>
            </a:r>
            <a:endParaRPr lang="ko-KR" altLang="en-US" sz="2600">
              <a:solidFill>
                <a:schemeClr val="bg1"/>
              </a:solidFill>
              <a:latin typeface="Alata" panose="00000500000000000000" pitchFamily="2" charset="0"/>
            </a:endParaRPr>
          </a:p>
        </p:txBody>
      </p:sp>
      <p:cxnSp>
        <p:nvCxnSpPr>
          <p:cNvPr id="47" name="직선 연결선 46"/>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39843" y="2915815"/>
            <a:ext cx="709601" cy="338554"/>
          </a:xfrm>
          <a:prstGeom prst="rect">
            <a:avLst/>
          </a:prstGeom>
          <a:noFill/>
        </p:spPr>
        <p:txBody>
          <a:bodyPr wrap="square" rtlCol="0">
            <a:spAutoFit/>
          </a:bodyPr>
          <a:lstStyle/>
          <a:p>
            <a:r>
              <a:rPr lang="ko-KR" altLang="en-US" sz="1600" smtClean="0">
                <a:ln w="3175">
                  <a:solidFill>
                    <a:schemeClr val="tx1"/>
                  </a:solidFill>
                </a:ln>
                <a:solidFill>
                  <a:srgbClr val="FFEDA4"/>
                </a:solidFill>
                <a:latin typeface="Alata" panose="00000500000000000000" pitchFamily="2" charset="0"/>
              </a:rPr>
              <a:t>메타</a:t>
            </a:r>
            <a:endParaRPr lang="ko-KR" altLang="en-US" sz="1600">
              <a:ln w="3175">
                <a:solidFill>
                  <a:schemeClr val="tx1"/>
                </a:solidFill>
              </a:ln>
              <a:solidFill>
                <a:srgbClr val="FFEDA4"/>
              </a:solidFill>
              <a:latin typeface="Alata" panose="00000500000000000000" pitchFamily="2" charset="0"/>
            </a:endParaRPr>
          </a:p>
        </p:txBody>
      </p:sp>
      <p:sp>
        <p:nvSpPr>
          <p:cNvPr id="51" name="TextBox 50"/>
          <p:cNvSpPr txBox="1"/>
          <p:nvPr/>
        </p:nvSpPr>
        <p:spPr>
          <a:xfrm>
            <a:off x="1162511" y="2045540"/>
            <a:ext cx="686933" cy="338554"/>
          </a:xfrm>
          <a:prstGeom prst="rect">
            <a:avLst/>
          </a:prstGeom>
          <a:noFill/>
        </p:spPr>
        <p:txBody>
          <a:bodyPr wrap="square" rtlCol="0">
            <a:spAutoFit/>
          </a:bodyPr>
          <a:lstStyle/>
          <a:p>
            <a:r>
              <a:rPr lang="ko-KR" altLang="en-US" sz="1600" smtClean="0">
                <a:ln w="3175">
                  <a:solidFill>
                    <a:schemeClr val="tx1"/>
                  </a:solidFill>
                </a:ln>
                <a:solidFill>
                  <a:srgbClr val="BDB4B5"/>
                </a:solidFill>
                <a:latin typeface="Alata" panose="00000500000000000000" pitchFamily="2" charset="0"/>
              </a:rPr>
              <a:t>일정</a:t>
            </a:r>
            <a:endParaRPr lang="ko-KR" altLang="en-US" sz="1600">
              <a:ln w="3175">
                <a:solidFill>
                  <a:schemeClr val="tx1"/>
                </a:solidFill>
              </a:ln>
              <a:solidFill>
                <a:srgbClr val="BDB4B5"/>
              </a:solidFill>
              <a:latin typeface="Alata" panose="00000500000000000000" pitchFamily="2" charset="0"/>
            </a:endParaRPr>
          </a:p>
        </p:txBody>
      </p:sp>
      <p:pic>
        <p:nvPicPr>
          <p:cNvPr id="52" name="그림 51"/>
          <p:cNvPicPr>
            <a:picLocks noChangeAspect="1"/>
          </p:cNvPicPr>
          <p:nvPr/>
        </p:nvPicPr>
        <p:blipFill rotWithShape="1">
          <a:blip r:embed="rId5">
            <a:extLst>
              <a:ext uri="{28A0092B-C50C-407E-A947-70E740481C1C}">
                <a14:useLocalDpi xmlns:a14="http://schemas.microsoft.com/office/drawing/2010/main" val="0"/>
              </a:ext>
            </a:extLst>
          </a:blip>
          <a:srcRect l="24111"/>
          <a:stretch/>
        </p:blipFill>
        <p:spPr>
          <a:xfrm>
            <a:off x="479992" y="2408671"/>
            <a:ext cx="111919" cy="803025"/>
          </a:xfrm>
          <a:prstGeom prst="rect">
            <a:avLst/>
          </a:prstGeom>
          <a:effectLst>
            <a:glow rad="25400">
              <a:srgbClr val="FFC000">
                <a:alpha val="50000"/>
              </a:srgbClr>
            </a:glow>
          </a:effectLst>
        </p:spPr>
      </p:pic>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94" y="1753277"/>
            <a:ext cx="318440" cy="329234"/>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198" y="2522222"/>
            <a:ext cx="353632" cy="427526"/>
          </a:xfrm>
          <a:prstGeom prst="rect">
            <a:avLst/>
          </a:prstGeom>
        </p:spPr>
      </p:pic>
      <p:sp>
        <p:nvSpPr>
          <p:cNvPr id="4" name="TextBox 3"/>
          <p:cNvSpPr txBox="1"/>
          <p:nvPr/>
        </p:nvSpPr>
        <p:spPr>
          <a:xfrm>
            <a:off x="1479665" y="1213658"/>
            <a:ext cx="184731" cy="369332"/>
          </a:xfrm>
          <a:prstGeom prst="rect">
            <a:avLst/>
          </a:prstGeom>
          <a:noFill/>
        </p:spPr>
        <p:txBody>
          <a:bodyPr wrap="none" rtlCol="0">
            <a:spAutoFit/>
          </a:bodyPr>
          <a:lstStyle/>
          <a:p>
            <a:endParaRPr lang="ko-KR" altLang="en-US"/>
          </a:p>
        </p:txBody>
      </p:sp>
      <p:sp>
        <p:nvSpPr>
          <p:cNvPr id="38" name="TextBox 37"/>
          <p:cNvSpPr txBox="1"/>
          <p:nvPr/>
        </p:nvSpPr>
        <p:spPr>
          <a:xfrm>
            <a:off x="6235433" y="1295108"/>
            <a:ext cx="1686650" cy="492443"/>
          </a:xfrm>
          <a:prstGeom prst="rect">
            <a:avLst/>
          </a:prstGeom>
          <a:noFill/>
        </p:spPr>
        <p:txBody>
          <a:bodyPr wrap="square" rtlCol="0">
            <a:spAutoFit/>
          </a:bodyPr>
          <a:lstStyle/>
          <a:p>
            <a:r>
              <a:rPr lang="en-US" altLang="ko-KR" sz="2600" smtClean="0">
                <a:solidFill>
                  <a:srgbClr val="FFEDA4"/>
                </a:solidFill>
                <a:latin typeface="Alata" panose="00000500000000000000" pitchFamily="2" charset="0"/>
              </a:rPr>
              <a:t>8</a:t>
            </a:r>
            <a:r>
              <a:rPr lang="ko-KR" altLang="en-US" sz="2600" smtClean="0">
                <a:solidFill>
                  <a:srgbClr val="FFEDA4"/>
                </a:solidFill>
                <a:latin typeface="Alata" panose="00000500000000000000" pitchFamily="2" charset="0"/>
              </a:rPr>
              <a:t>월 메타</a:t>
            </a:r>
            <a:endParaRPr lang="ko-KR" altLang="en-US" sz="2600">
              <a:solidFill>
                <a:srgbClr val="FFEDA4"/>
              </a:solidFill>
              <a:latin typeface="Alata" panose="00000500000000000000" pitchFamily="2" charset="0"/>
            </a:endParaRPr>
          </a:p>
        </p:txBody>
      </p:sp>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9050" y="1949524"/>
            <a:ext cx="8313064" cy="3687335"/>
          </a:xfrm>
          <a:prstGeom prst="rect">
            <a:avLst/>
          </a:prstGeom>
        </p:spPr>
      </p:pic>
    </p:spTree>
    <p:extLst>
      <p:ext uri="{BB962C8B-B14F-4D97-AF65-F5344CB8AC3E}">
        <p14:creationId xmlns:p14="http://schemas.microsoft.com/office/powerpoint/2010/main" val="961634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2220665" cy="369332"/>
          </a:xfrm>
          <a:prstGeom prst="rect">
            <a:avLst/>
          </a:prstGeom>
          <a:noFill/>
        </p:spPr>
        <p:txBody>
          <a:bodyPr wrap="square" rtlCol="0">
            <a:spAutoFit/>
          </a:bodyPr>
          <a:lstStyle/>
          <a:p>
            <a:r>
              <a:rPr lang="en-US" altLang="ko-KR"/>
              <a:t>1-2. </a:t>
            </a:r>
            <a:r>
              <a:rPr lang="ko-KR" altLang="en-US"/>
              <a:t>로딩</a:t>
            </a:r>
            <a:r>
              <a:rPr lang="en-US" altLang="ko-KR"/>
              <a:t> </a:t>
            </a:r>
            <a:r>
              <a:rPr lang="ko-KR" altLang="en-US"/>
              <a:t>화면</a:t>
            </a:r>
          </a:p>
        </p:txBody>
      </p:sp>
      <p:sp>
        <p:nvSpPr>
          <p:cNvPr id="27" name="직사각형 26"/>
          <p:cNvSpPr/>
          <p:nvPr/>
        </p:nvSpPr>
        <p:spPr>
          <a:xfrm>
            <a:off x="513471" y="872195"/>
            <a:ext cx="11155680" cy="55426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653448" y="4890651"/>
            <a:ext cx="7158529" cy="954107"/>
          </a:xfrm>
          <a:prstGeom prst="rect">
            <a:avLst/>
          </a:prstGeom>
          <a:noFill/>
        </p:spPr>
        <p:txBody>
          <a:bodyPr wrap="square" rtlCol="0">
            <a:spAutoFit/>
          </a:bodyPr>
          <a:lstStyle/>
          <a:p>
            <a:r>
              <a:rPr lang="en-US" altLang="ko-KR" sz="1400" dirty="0">
                <a:solidFill>
                  <a:schemeClr val="bg1"/>
                </a:solidFill>
                <a:latin typeface="Alata" panose="00000500000000000000" pitchFamily="2" charset="0"/>
              </a:rPr>
              <a:t>My LOL Team Game is not endorsed by Riot Games and doesn’t reflect the views or opinions of Riot Games or anyone officially involved in producing or managing League of Legends. League of Legends and Riot Games are trademarks or registered trademarks of Riot Games, Inc. League of Legends © Riot Games, Inc.</a:t>
            </a:r>
            <a:endParaRPr lang="ko-KR" altLang="en-US" sz="1400" dirty="0">
              <a:solidFill>
                <a:schemeClr val="bg1"/>
              </a:solidFill>
              <a:latin typeface="Alata" panose="00000500000000000000" pitchFamily="2"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798" y="2528106"/>
            <a:ext cx="1371600" cy="1371600"/>
          </a:xfrm>
          <a:prstGeom prst="rect">
            <a:avLst/>
          </a:prstGeom>
        </p:spPr>
      </p:pic>
    </p:spTree>
    <p:extLst>
      <p:ext uri="{BB962C8B-B14F-4D97-AF65-F5344CB8AC3E}">
        <p14:creationId xmlns:p14="http://schemas.microsoft.com/office/powerpoint/2010/main" val="3304162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b="1"/>
              <a:t> 뽑기</a:t>
            </a:r>
            <a:endParaRPr lang="en-US" altLang="ko-KR" b="1"/>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176164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a:t>
            </a:r>
            <a:r>
              <a:rPr lang="ko-KR" altLang="en-US"/>
              <a:t>챔피언 뽑기</a:t>
            </a:r>
            <a:r>
              <a:rPr lang="en-US" altLang="ko-KR"/>
              <a:t>, </a:t>
            </a:r>
            <a:r>
              <a:rPr lang="ko-KR" altLang="en-US"/>
              <a:t>아이템 뽑기</a:t>
            </a:r>
            <a:r>
              <a:rPr lang="en-US" altLang="ko-KR"/>
              <a:t>, </a:t>
            </a:r>
            <a:r>
              <a:rPr lang="ko-KR" altLang="en-US"/>
              <a:t>재화는 특수 재화 </a:t>
            </a:r>
            <a:r>
              <a:rPr lang="en-US" altLang="ko-KR"/>
              <a:t>1</a:t>
            </a:r>
            <a:r>
              <a:rPr lang="ko-KR" altLang="en-US"/>
              <a:t>개만 게임 끝나면 얻기</a:t>
            </a:r>
            <a:r>
              <a:rPr lang="en-US" altLang="ko-KR"/>
              <a:t>.)</a:t>
            </a:r>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1312" y="831954"/>
            <a:ext cx="9713642" cy="5463923"/>
          </a:xfrm>
          <a:prstGeom prst="rect">
            <a:avLst/>
          </a:prstGeom>
        </p:spPr>
      </p:pic>
    </p:spTree>
    <p:extLst>
      <p:ext uri="{BB962C8B-B14F-4D97-AF65-F5344CB8AC3E}">
        <p14:creationId xmlns:p14="http://schemas.microsoft.com/office/powerpoint/2010/main" val="3317876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10. </a:t>
            </a:r>
            <a:r>
              <a:rPr lang="ko-KR" altLang="en-US"/>
              <a:t>뽑기 </a:t>
            </a:r>
            <a:r>
              <a:rPr lang="en-US" altLang="ko-KR"/>
              <a:t>- </a:t>
            </a:r>
            <a:r>
              <a:rPr lang="ko-KR" altLang="en-US"/>
              <a:t>상점</a:t>
            </a:r>
            <a:endParaRPr lang="en-US" altLang="ko-K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29" y="1554479"/>
            <a:ext cx="10477383" cy="4085045"/>
          </a:xfrm>
          <a:prstGeom prst="rect">
            <a:avLst/>
          </a:prstGeom>
        </p:spPr>
      </p:pic>
    </p:spTree>
    <p:extLst>
      <p:ext uri="{BB962C8B-B14F-4D97-AF65-F5344CB8AC3E}">
        <p14:creationId xmlns:p14="http://schemas.microsoft.com/office/powerpoint/2010/main" val="1976817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b="1"/>
              <a:t> 설정</a:t>
            </a:r>
            <a:endParaRPr lang="en-US" altLang="ko-KR" b="1"/>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Tree>
    <p:extLst>
      <p:ext uri="{BB962C8B-B14F-4D97-AF65-F5344CB8AC3E}">
        <p14:creationId xmlns:p14="http://schemas.microsoft.com/office/powerpoint/2010/main" val="549628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 </a:t>
            </a:r>
            <a:r>
              <a:rPr lang="ko-KR" altLang="en-US"/>
              <a:t>설정 </a:t>
            </a:r>
            <a:r>
              <a:rPr lang="en-US" altLang="ko-KR"/>
              <a:t>(</a:t>
            </a:r>
            <a:r>
              <a:rPr lang="ko-KR" altLang="en-US"/>
              <a:t>음악</a:t>
            </a:r>
            <a:r>
              <a:rPr lang="en-US" altLang="ko-KR"/>
              <a:t>, </a:t>
            </a:r>
            <a:r>
              <a:rPr lang="ko-KR" altLang="en-US"/>
              <a:t>종료</a:t>
            </a:r>
            <a:r>
              <a:rPr lang="en-US" altLang="ko-KR"/>
              <a:t>, </a:t>
            </a:r>
            <a:r>
              <a:rPr lang="ko-KR" altLang="en-US"/>
              <a:t>언어</a:t>
            </a:r>
            <a:r>
              <a:rPr lang="en-US" altLang="ko-KR"/>
              <a:t>, </a:t>
            </a:r>
            <a:r>
              <a:rPr lang="ko-KR" altLang="en-US"/>
              <a:t>선물</a:t>
            </a:r>
            <a:r>
              <a:rPr lang="en-US" altLang="ko-KR"/>
              <a:t>/</a:t>
            </a:r>
            <a:r>
              <a:rPr lang="ko-KR" altLang="en-US"/>
              <a:t>편지함</a:t>
            </a:r>
            <a:r>
              <a:rPr lang="en-US" altLang="ko-KR"/>
              <a:t>, </a:t>
            </a:r>
            <a:r>
              <a:rPr lang="ko-KR" altLang="en-US"/>
              <a:t>오프닝</a:t>
            </a:r>
            <a:r>
              <a:rPr lang="en-US" altLang="ko-KR"/>
              <a:t>, </a:t>
            </a:r>
            <a:r>
              <a:rPr lang="ko-KR" altLang="en-US"/>
              <a:t>도움말</a:t>
            </a:r>
            <a:r>
              <a:rPr lang="en-US" altLang="ko-KR"/>
              <a:t>, </a:t>
            </a:r>
            <a:r>
              <a:rPr lang="ko-KR" altLang="en-US"/>
              <a:t>쿠폰</a:t>
            </a:r>
            <a:r>
              <a:rPr lang="en-US" altLang="ko-KR"/>
              <a:t>, </a:t>
            </a:r>
            <a:r>
              <a:rPr lang="ko-KR" altLang="en-US"/>
              <a:t>공식카페</a:t>
            </a:r>
            <a:r>
              <a:rPr lang="en-US" altLang="ko-KR"/>
              <a:t>, UI </a:t>
            </a:r>
            <a:r>
              <a:rPr lang="ko-KR" altLang="en-US"/>
              <a:t>스타일</a:t>
            </a:r>
            <a:r>
              <a:rPr lang="en-US" altLang="ko-KR"/>
              <a:t>)</a:t>
            </a:r>
          </a:p>
        </p:txBody>
      </p:sp>
      <p:sp>
        <p:nvSpPr>
          <p:cNvPr id="4" name="TextBox 3"/>
          <p:cNvSpPr txBox="1"/>
          <p:nvPr/>
        </p:nvSpPr>
        <p:spPr>
          <a:xfrm>
            <a:off x="857250" y="914400"/>
            <a:ext cx="7943850" cy="2862322"/>
          </a:xfrm>
          <a:prstGeom prst="rect">
            <a:avLst/>
          </a:prstGeom>
          <a:noFill/>
        </p:spPr>
        <p:txBody>
          <a:bodyPr wrap="square" rtlCol="0">
            <a:spAutoFit/>
          </a:bodyPr>
          <a:lstStyle/>
          <a:p>
            <a:r>
              <a:rPr lang="en-US" altLang="ko-KR"/>
              <a:t>11-1. </a:t>
            </a:r>
            <a:r>
              <a:rPr lang="ko-KR" altLang="en-US"/>
              <a:t>설정</a:t>
            </a:r>
            <a:endParaRPr lang="en-US" altLang="ko-KR"/>
          </a:p>
          <a:p>
            <a:r>
              <a:rPr lang="en-US" altLang="ko-KR"/>
              <a:t>11-2. </a:t>
            </a:r>
            <a:r>
              <a:rPr lang="ko-KR" altLang="en-US"/>
              <a:t>쿠폰 등록 팝업</a:t>
            </a:r>
            <a:endParaRPr lang="en-US" altLang="ko-KR"/>
          </a:p>
          <a:p>
            <a:r>
              <a:rPr lang="en-US" altLang="ko-KR"/>
              <a:t>11-3. </a:t>
            </a:r>
            <a:r>
              <a:rPr lang="ko-KR" altLang="en-US"/>
              <a:t>도움말 팝업</a:t>
            </a:r>
            <a:endParaRPr lang="en-US" altLang="ko-KR"/>
          </a:p>
          <a:p>
            <a:r>
              <a:rPr lang="en-US" altLang="ko-KR"/>
              <a:t>11-4. </a:t>
            </a:r>
            <a:r>
              <a:rPr lang="ko-KR" altLang="en-US"/>
              <a:t>랭킹 팝업</a:t>
            </a:r>
            <a:endParaRPr lang="en-US" altLang="ko-KR"/>
          </a:p>
          <a:p>
            <a:r>
              <a:rPr lang="en-US" altLang="ko-KR"/>
              <a:t>11-5. </a:t>
            </a:r>
            <a:r>
              <a:rPr lang="ko-KR" altLang="en-US"/>
              <a:t>탈퇴 재확인 팝업</a:t>
            </a:r>
            <a:endParaRPr lang="en-US" altLang="ko-KR"/>
          </a:p>
          <a:p>
            <a:endParaRPr lang="en-US" altLang="ko-KR"/>
          </a:p>
          <a:p>
            <a:endParaRPr lang="en-US" altLang="ko-KR"/>
          </a:p>
          <a:p>
            <a:r>
              <a:rPr lang="ko-KR" altLang="en-US"/>
              <a:t>인트로는 아직 생각중</a:t>
            </a:r>
            <a:r>
              <a:rPr lang="en-US" altLang="ko-KR"/>
              <a:t>..</a:t>
            </a:r>
          </a:p>
          <a:p>
            <a:r>
              <a:rPr lang="ko-KR" altLang="en-US"/>
              <a:t>별점은 미션으로 옮김</a:t>
            </a:r>
            <a:r>
              <a:rPr lang="en-US" altLang="ko-KR"/>
              <a:t>.</a:t>
            </a:r>
          </a:p>
          <a:p>
            <a:endParaRPr lang="en-US" altLang="ko-KR"/>
          </a:p>
        </p:txBody>
      </p:sp>
    </p:spTree>
    <p:extLst>
      <p:ext uri="{BB962C8B-B14F-4D97-AF65-F5344CB8AC3E}">
        <p14:creationId xmlns:p14="http://schemas.microsoft.com/office/powerpoint/2010/main" val="398987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11-1. </a:t>
            </a:r>
            <a:r>
              <a:rPr lang="ko-KR" altLang="en-US"/>
              <a:t>설정</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a:ln w="12700">
            <a:solidFill>
              <a:schemeClr val="tx1"/>
            </a:solidFill>
          </a:ln>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spTree>
    <p:extLst>
      <p:ext uri="{BB962C8B-B14F-4D97-AF65-F5344CB8AC3E}">
        <p14:creationId xmlns:p14="http://schemas.microsoft.com/office/powerpoint/2010/main" val="1397894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11-2. </a:t>
            </a:r>
            <a:r>
              <a:rPr lang="ko-KR" altLang="en-US"/>
              <a:t>쿠폰 등록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32660" y="1995444"/>
            <a:ext cx="4923108" cy="3423281"/>
          </a:xfrm>
          <a:prstGeom prst="roundRect">
            <a:avLst>
              <a:gd name="adj" fmla="val 3454"/>
            </a:avLst>
          </a:prstGeom>
        </p:spPr>
      </p:pic>
      <p:pic>
        <p:nvPicPr>
          <p:cNvPr id="151" name="그림 15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68910" y="3358788"/>
            <a:ext cx="3609145" cy="518205"/>
          </a:xfrm>
          <a:prstGeom prst="rect">
            <a:avLst/>
          </a:prstGeom>
        </p:spPr>
      </p:pic>
      <p:pic>
        <p:nvPicPr>
          <p:cNvPr id="152" name="그림 15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79067" y="1856288"/>
            <a:ext cx="3238501" cy="756430"/>
          </a:xfrm>
          <a:prstGeom prst="rect">
            <a:avLst/>
          </a:prstGeom>
        </p:spPr>
      </p:pic>
      <p:sp>
        <p:nvSpPr>
          <p:cNvPr id="153" name="TextBox 152"/>
          <p:cNvSpPr txBox="1"/>
          <p:nvPr/>
        </p:nvSpPr>
        <p:spPr>
          <a:xfrm>
            <a:off x="4564793" y="1922177"/>
            <a:ext cx="307657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쿠폰 등록</a:t>
            </a:r>
          </a:p>
        </p:txBody>
      </p:sp>
      <p:pic>
        <p:nvPicPr>
          <p:cNvPr id="154" name="그림 153"/>
          <p:cNvPicPr>
            <a:picLocks/>
          </p:cNvPicPr>
          <p:nvPr/>
        </p:nvPicPr>
        <p:blipFill>
          <a:blip r:embed="rId17">
            <a:extLst>
              <a:ext uri="{28A0092B-C50C-407E-A947-70E740481C1C}">
                <a14:useLocalDpi xmlns:a14="http://schemas.microsoft.com/office/drawing/2010/main" val="0"/>
              </a:ext>
            </a:extLst>
          </a:blip>
          <a:stretch>
            <a:fillRect/>
          </a:stretch>
        </p:blipFill>
        <p:spPr>
          <a:xfrm>
            <a:off x="4263794" y="4286952"/>
            <a:ext cx="1627200" cy="578662"/>
          </a:xfrm>
          <a:prstGeom prst="rect">
            <a:avLst/>
          </a:prstGeom>
        </p:spPr>
      </p:pic>
      <p:sp>
        <p:nvSpPr>
          <p:cNvPr id="155" name="TextBox 154"/>
          <p:cNvSpPr txBox="1"/>
          <p:nvPr/>
        </p:nvSpPr>
        <p:spPr>
          <a:xfrm>
            <a:off x="4302055" y="4367400"/>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취소</a:t>
            </a:r>
          </a:p>
        </p:txBody>
      </p:sp>
      <p:pic>
        <p:nvPicPr>
          <p:cNvPr id="24" name="그림 23"/>
          <p:cNvPicPr>
            <a:picLocks/>
          </p:cNvPicPr>
          <p:nvPr/>
        </p:nvPicPr>
        <p:blipFill>
          <a:blip r:embed="rId28">
            <a:extLst>
              <a:ext uri="{28A0092B-C50C-407E-A947-70E740481C1C}">
                <a14:useLocalDpi xmlns:a14="http://schemas.microsoft.com/office/drawing/2010/main" val="0"/>
              </a:ext>
            </a:extLst>
          </a:blip>
          <a:stretch>
            <a:fillRect/>
          </a:stretch>
        </p:blipFill>
        <p:spPr>
          <a:xfrm>
            <a:off x="6332547" y="4300719"/>
            <a:ext cx="1627200" cy="579600"/>
          </a:xfrm>
          <a:prstGeom prst="rect">
            <a:avLst/>
          </a:prstGeom>
        </p:spPr>
      </p:pic>
      <p:sp>
        <p:nvSpPr>
          <p:cNvPr id="156" name="TextBox 155"/>
          <p:cNvSpPr txBox="1"/>
          <p:nvPr/>
        </p:nvSpPr>
        <p:spPr>
          <a:xfrm>
            <a:off x="6417130" y="4390083"/>
            <a:ext cx="1540562" cy="369332"/>
          </a:xfrm>
          <a:prstGeom prst="rect">
            <a:avLst/>
          </a:prstGeom>
          <a:noFill/>
        </p:spPr>
        <p:txBody>
          <a:bodyPr wrap="square" rtlCol="0">
            <a:spAutoFit/>
          </a:bodyPr>
          <a:lstStyle/>
          <a:p>
            <a:pPr algn="ctr"/>
            <a:r>
              <a:rPr lang="ko-KR" altLang="en-US" b="1">
                <a:solidFill>
                  <a:srgbClr val="045B39"/>
                </a:solidFill>
                <a:latin typeface="Alata" panose="00000500000000000000" pitchFamily="2" charset="0"/>
              </a:rPr>
              <a:t>적용</a:t>
            </a:r>
          </a:p>
        </p:txBody>
      </p:sp>
      <p:sp>
        <p:nvSpPr>
          <p:cNvPr id="158" name="TextBox 157"/>
          <p:cNvSpPr txBox="1"/>
          <p:nvPr/>
        </p:nvSpPr>
        <p:spPr>
          <a:xfrm>
            <a:off x="4268910" y="2789396"/>
            <a:ext cx="3609145" cy="307777"/>
          </a:xfrm>
          <a:prstGeom prst="rect">
            <a:avLst/>
          </a:prstGeom>
          <a:noFill/>
        </p:spPr>
        <p:txBody>
          <a:bodyPr wrap="square" rtlCol="0">
            <a:spAutoFit/>
          </a:bodyPr>
          <a:lstStyle/>
          <a:p>
            <a:pPr algn="ctr"/>
            <a:r>
              <a:rPr lang="ko-KR" altLang="en-US" sz="1400" b="1">
                <a:solidFill>
                  <a:schemeClr val="bg1"/>
                </a:solidFill>
                <a:latin typeface="나눔고딕" panose="020D0604000000000000" pitchFamily="50" charset="-127"/>
                <a:ea typeface="나눔고딕" panose="020D0604000000000000" pitchFamily="50" charset="-127"/>
              </a:rPr>
              <a:t>쿠폰 번호를 입력해주세요</a:t>
            </a:r>
            <a:r>
              <a:rPr lang="en-US" altLang="ko-KR" sz="1400" b="1">
                <a:solidFill>
                  <a:schemeClr val="bg1"/>
                </a:solidFill>
                <a:latin typeface="나눔고딕" panose="020D0604000000000000" pitchFamily="50" charset="-127"/>
                <a:ea typeface="나눔고딕" panose="020D0604000000000000" pitchFamily="50" charset="-127"/>
              </a:rPr>
              <a:t>.</a:t>
            </a:r>
            <a:endParaRPr lang="ko-KR" altLang="en-US" sz="1400" b="1">
              <a:solidFill>
                <a:schemeClr val="bg1"/>
              </a:solidFill>
              <a:latin typeface="나눔고딕" panose="020D0604000000000000" pitchFamily="50" charset="-127"/>
              <a:ea typeface="나눔고딕" panose="020D0604000000000000" pitchFamily="50" charset="-127"/>
            </a:endParaRPr>
          </a:p>
        </p:txBody>
      </p:sp>
      <p:pic>
        <p:nvPicPr>
          <p:cNvPr id="26" name="그림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481642" y="3482357"/>
            <a:ext cx="273083" cy="298685"/>
          </a:xfrm>
          <a:prstGeom prst="rect">
            <a:avLst/>
          </a:prstGeom>
        </p:spPr>
      </p:pic>
      <p:sp>
        <p:nvSpPr>
          <p:cNvPr id="2" name="TextBox 1"/>
          <p:cNvSpPr txBox="1"/>
          <p:nvPr/>
        </p:nvSpPr>
        <p:spPr>
          <a:xfrm>
            <a:off x="4544989" y="3421160"/>
            <a:ext cx="2722127" cy="369332"/>
          </a:xfrm>
          <a:prstGeom prst="rect">
            <a:avLst/>
          </a:prstGeom>
          <a:noFill/>
        </p:spPr>
        <p:txBody>
          <a:bodyPr wrap="square" rtlCol="0">
            <a:spAutoFit/>
          </a:bodyPr>
          <a:lstStyle/>
          <a:p>
            <a:r>
              <a:rPr lang="en-US" altLang="ko-KR">
                <a:solidFill>
                  <a:schemeClr val="bg1"/>
                </a:solidFill>
                <a:latin typeface="Alata" panose="00000500000000000000" pitchFamily="2" charset="0"/>
              </a:rPr>
              <a:t>F839G8JS8A4</a:t>
            </a:r>
            <a:endParaRPr lang="ko-KR" altLang="en-US">
              <a:solidFill>
                <a:schemeClr val="bg1"/>
              </a:solidFill>
              <a:latin typeface="Alata" panose="00000500000000000000" pitchFamily="2" charset="0"/>
            </a:endParaRPr>
          </a:p>
        </p:txBody>
      </p:sp>
    </p:spTree>
    <p:extLst>
      <p:ext uri="{BB962C8B-B14F-4D97-AF65-F5344CB8AC3E}">
        <p14:creationId xmlns:p14="http://schemas.microsoft.com/office/powerpoint/2010/main" val="690100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11-3. </a:t>
            </a:r>
            <a:r>
              <a:rPr lang="ko-KR" altLang="en-US"/>
              <a:t>도움말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115" name="그림 1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29859" y="1784402"/>
            <a:ext cx="2828291" cy="365055"/>
          </a:xfrm>
          <a:prstGeom prst="rect">
            <a:avLst/>
          </a:prstGeom>
        </p:spPr>
      </p:pic>
      <p:pic>
        <p:nvPicPr>
          <p:cNvPr id="150" name="그림 1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46283" y="1193778"/>
            <a:ext cx="7026475" cy="4885857"/>
          </a:xfrm>
          <a:prstGeom prst="roundRect">
            <a:avLst>
              <a:gd name="adj" fmla="val 3454"/>
            </a:avLst>
          </a:prstGeom>
        </p:spPr>
      </p:pic>
      <p:pic>
        <p:nvPicPr>
          <p:cNvPr id="66" name="그림 65"/>
          <p:cNvPicPr>
            <a:picLocks/>
          </p:cNvPicPr>
          <p:nvPr/>
        </p:nvPicPr>
        <p:blipFill>
          <a:blip r:embed="rId16">
            <a:extLst>
              <a:ext uri="{28A0092B-C50C-407E-A947-70E740481C1C}">
                <a14:useLocalDpi xmlns:a14="http://schemas.microsoft.com/office/drawing/2010/main" val="0"/>
              </a:ext>
            </a:extLst>
          </a:blip>
          <a:stretch>
            <a:fillRect/>
          </a:stretch>
        </p:blipFill>
        <p:spPr>
          <a:xfrm>
            <a:off x="5311632" y="5261680"/>
            <a:ext cx="1628775" cy="579600"/>
          </a:xfrm>
          <a:prstGeom prst="rect">
            <a:avLst/>
          </a:prstGeom>
        </p:spPr>
      </p:pic>
      <p:sp>
        <p:nvSpPr>
          <p:cNvPr id="67" name="TextBox 66"/>
          <p:cNvSpPr txBox="1"/>
          <p:nvPr/>
        </p:nvSpPr>
        <p:spPr>
          <a:xfrm>
            <a:off x="5311632" y="5352577"/>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닫기</a:t>
            </a:r>
          </a:p>
        </p:txBody>
      </p:sp>
      <p:sp>
        <p:nvSpPr>
          <p:cNvPr id="70" name="TextBox 69"/>
          <p:cNvSpPr txBox="1"/>
          <p:nvPr/>
        </p:nvSpPr>
        <p:spPr>
          <a:xfrm>
            <a:off x="4354947" y="1365452"/>
            <a:ext cx="3609145" cy="400110"/>
          </a:xfrm>
          <a:prstGeom prst="rect">
            <a:avLst/>
          </a:prstGeom>
          <a:noFill/>
        </p:spPr>
        <p:txBody>
          <a:bodyPr wrap="square" rtlCol="0">
            <a:spAutoFit/>
          </a:bodyPr>
          <a:lstStyle/>
          <a:p>
            <a:pPr algn="ctr"/>
            <a:r>
              <a:rPr lang="ko-KR" altLang="en-US" sz="2000" b="1">
                <a:solidFill>
                  <a:srgbClr val="B69E6F"/>
                </a:solidFill>
                <a:latin typeface="나눔고딕" panose="020D0604000000000000" pitchFamily="50" charset="-127"/>
                <a:ea typeface="나눔고딕" panose="020D0604000000000000" pitchFamily="50" charset="-127"/>
              </a:rPr>
              <a:t>도움말</a:t>
            </a:r>
          </a:p>
        </p:txBody>
      </p:sp>
      <p:pic>
        <p:nvPicPr>
          <p:cNvPr id="71" name="그림 7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91751" y="1982343"/>
            <a:ext cx="6031351" cy="2987587"/>
          </a:xfrm>
          <a:prstGeom prst="rect">
            <a:avLst/>
          </a:prstGeom>
        </p:spPr>
      </p:pic>
      <p:sp>
        <p:nvSpPr>
          <p:cNvPr id="4" name="타원 3"/>
          <p:cNvSpPr/>
          <p:nvPr/>
        </p:nvSpPr>
        <p:spPr>
          <a:xfrm>
            <a:off x="8147036" y="4383681"/>
            <a:ext cx="585551" cy="515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5"/>
          <p:cNvCxnSpPr/>
          <p:nvPr/>
        </p:nvCxnSpPr>
        <p:spPr>
          <a:xfrm>
            <a:off x="8439811" y="4918609"/>
            <a:ext cx="0" cy="2625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15925" y="5200024"/>
            <a:ext cx="1602182" cy="400110"/>
          </a:xfrm>
          <a:prstGeom prst="rect">
            <a:avLst/>
          </a:prstGeom>
          <a:noFill/>
        </p:spPr>
        <p:txBody>
          <a:bodyPr wrap="square" rtlCol="0">
            <a:spAutoFit/>
          </a:bodyPr>
          <a:lstStyle/>
          <a:p>
            <a:r>
              <a:rPr lang="ko-KR" altLang="en-US" sz="1000">
                <a:solidFill>
                  <a:schemeClr val="bg1"/>
                </a:solidFill>
                <a:latin typeface="나눔고딕" panose="020D0604000000000000" pitchFamily="50" charset="-127"/>
                <a:ea typeface="나눔고딕" panose="020D0604000000000000" pitchFamily="50" charset="-127"/>
              </a:rPr>
              <a:t>감독을 포기하여 처음부터 다시 시작할 수 있습니다</a:t>
            </a:r>
            <a:r>
              <a:rPr lang="en-US" altLang="ko-KR" sz="1000">
                <a:solidFill>
                  <a:schemeClr val="bg1"/>
                </a:solidFill>
                <a:latin typeface="나눔고딕" panose="020D0604000000000000" pitchFamily="50" charset="-127"/>
                <a:ea typeface="나눔고딕" panose="020D0604000000000000" pitchFamily="50" charset="-127"/>
              </a:rPr>
              <a:t>.</a:t>
            </a:r>
            <a:endParaRPr lang="ko-KR" altLang="en-US" sz="1000">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755513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11-4. </a:t>
            </a:r>
            <a:r>
              <a:rPr lang="ko-KR" altLang="en-US"/>
              <a:t>랭킹 팝업 </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148" name="그림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Ranking</a:t>
            </a:r>
            <a:endParaRPr lang="ko-KR" altLang="en-US" sz="2600">
              <a:solidFill>
                <a:schemeClr val="bg1"/>
              </a:solidFill>
              <a:latin typeface="Alata" panose="00000500000000000000" pitchFamily="2" charset="0"/>
            </a:endParaRPr>
          </a:p>
        </p:txBody>
      </p:sp>
      <p:cxnSp>
        <p:nvCxnSpPr>
          <p:cNvPr id="63" name="직선 연결선 62"/>
          <p:cNvCxnSpPr/>
          <p:nvPr/>
        </p:nvCxnSpPr>
        <p:spPr>
          <a:xfrm flipV="1">
            <a:off x="476573" y="2409101"/>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4" name="직선 연결선 63"/>
          <p:cNvCxnSpPr/>
          <p:nvPr/>
        </p:nvCxnSpPr>
        <p:spPr>
          <a:xfrm flipV="1">
            <a:off x="473397" y="322837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5" name="직선 연결선 64"/>
          <p:cNvCxnSpPr/>
          <p:nvPr/>
        </p:nvCxnSpPr>
        <p:spPr>
          <a:xfrm flipV="1">
            <a:off x="473396" y="4051987"/>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cxnSp>
        <p:nvCxnSpPr>
          <p:cNvPr id="66" name="직선 연결선 65"/>
          <p:cNvCxnSpPr/>
          <p:nvPr/>
        </p:nvCxnSpPr>
        <p:spPr>
          <a:xfrm flipV="1">
            <a:off x="476573" y="1589395"/>
            <a:ext cx="2048667" cy="2938"/>
          </a:xfrm>
          <a:prstGeom prst="line">
            <a:avLst/>
          </a:prstGeom>
          <a:ln w="19050">
            <a:solidFill>
              <a:srgbClr val="544658"/>
            </a:solidFill>
            <a:prstDash val="solid"/>
          </a:ln>
        </p:spPr>
        <p:style>
          <a:lnRef idx="1">
            <a:schemeClr val="accent1"/>
          </a:lnRef>
          <a:fillRef idx="0">
            <a:schemeClr val="accent1"/>
          </a:fillRef>
          <a:effectRef idx="0">
            <a:schemeClr val="accent1"/>
          </a:effectRef>
          <a:fontRef idx="minor">
            <a:schemeClr val="tx1"/>
          </a:fontRef>
        </p:style>
      </p:cxnSp>
      <p:pic>
        <p:nvPicPr>
          <p:cNvPr id="67" name="그림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40" y="1566751"/>
            <a:ext cx="8418750" cy="644742"/>
          </a:xfrm>
          <a:prstGeom prst="rect">
            <a:avLst/>
          </a:prstGeom>
          <a:effectLst>
            <a:glow rad="25400">
              <a:schemeClr val="tx1"/>
            </a:glow>
          </a:effectLst>
        </p:spPr>
      </p:pic>
      <p:pic>
        <p:nvPicPr>
          <p:cNvPr id="68" name="그림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2298468"/>
            <a:ext cx="8411130" cy="632721"/>
          </a:xfrm>
          <a:prstGeom prst="rect">
            <a:avLst/>
          </a:prstGeom>
          <a:effectLst>
            <a:glow rad="25400">
              <a:schemeClr val="tx1"/>
            </a:glow>
          </a:effectLst>
        </p:spPr>
      </p:pic>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255" y="2413767"/>
            <a:ext cx="337120" cy="415158"/>
          </a:xfrm>
          <a:prstGeom prst="rect">
            <a:avLst/>
          </a:prstGeom>
        </p:spPr>
      </p:pic>
      <p:pic>
        <p:nvPicPr>
          <p:cNvPr id="70" name="그림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360" y="3010843"/>
            <a:ext cx="8411130" cy="632721"/>
          </a:xfrm>
          <a:prstGeom prst="rect">
            <a:avLst/>
          </a:prstGeom>
          <a:effectLst>
            <a:glow rad="25400">
              <a:schemeClr val="tx1"/>
            </a:glow>
          </a:effectLst>
        </p:spPr>
      </p:pic>
      <p:pic>
        <p:nvPicPr>
          <p:cNvPr id="71" name="그림 70"/>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130255" y="3123838"/>
            <a:ext cx="338400" cy="414000"/>
          </a:xfrm>
          <a:prstGeom prst="rect">
            <a:avLst/>
          </a:prstGeom>
        </p:spPr>
      </p:pic>
      <p:pic>
        <p:nvPicPr>
          <p:cNvPr id="72" name="그림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6710" y="3731705"/>
            <a:ext cx="8411130" cy="632721"/>
          </a:xfrm>
          <a:prstGeom prst="rect">
            <a:avLst/>
          </a:prstGeom>
          <a:effectLst>
            <a:glow rad="25400">
              <a:schemeClr val="tx1"/>
            </a:glow>
          </a:effectLst>
        </p:spPr>
      </p:pic>
      <p:pic>
        <p:nvPicPr>
          <p:cNvPr id="90" name="그림 8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3127338" y="3854835"/>
            <a:ext cx="338400" cy="414000"/>
          </a:xfrm>
          <a:prstGeom prst="rect">
            <a:avLst/>
          </a:prstGeom>
        </p:spPr>
      </p:pic>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54" y="4449500"/>
            <a:ext cx="8411130" cy="632721"/>
          </a:xfrm>
          <a:prstGeom prst="rect">
            <a:avLst/>
          </a:prstGeom>
          <a:effectLst>
            <a:glow rad="25400">
              <a:schemeClr val="tx1"/>
            </a:glow>
          </a:effectLst>
        </p:spPr>
      </p:pic>
      <p:pic>
        <p:nvPicPr>
          <p:cNvPr id="103" name="그림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40" y="5173944"/>
            <a:ext cx="8411130" cy="632721"/>
          </a:xfrm>
          <a:prstGeom prst="rect">
            <a:avLst/>
          </a:prstGeom>
          <a:effectLst>
            <a:glow rad="25400">
              <a:schemeClr val="tx1"/>
            </a:glow>
          </a:effectLst>
        </p:spPr>
      </p:pic>
      <p:pic>
        <p:nvPicPr>
          <p:cNvPr id="104" name="그림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010" y="5891164"/>
            <a:ext cx="8411130" cy="636636"/>
          </a:xfrm>
          <a:prstGeom prst="rect">
            <a:avLst/>
          </a:prstGeom>
          <a:effectLst>
            <a:glow rad="25400">
              <a:schemeClr val="tx1"/>
            </a:glow>
          </a:effectLst>
        </p:spPr>
      </p:pic>
      <p:pic>
        <p:nvPicPr>
          <p:cNvPr id="106" name="그림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082236"/>
            <a:ext cx="416507" cy="475892"/>
          </a:xfrm>
          <a:prstGeom prst="rect">
            <a:avLst/>
          </a:prstGeom>
        </p:spPr>
      </p:pic>
      <p:pic>
        <p:nvPicPr>
          <p:cNvPr id="107" name="그림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683" y="2352234"/>
            <a:ext cx="435652" cy="497767"/>
          </a:xfrm>
          <a:prstGeom prst="rect">
            <a:avLst/>
          </a:prstGeom>
        </p:spPr>
      </p:pic>
      <p:pic>
        <p:nvPicPr>
          <p:cNvPr id="108" name="그림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1496" y="3791689"/>
            <a:ext cx="416507" cy="475892"/>
          </a:xfrm>
          <a:prstGeom prst="rect">
            <a:avLst/>
          </a:prstGeom>
        </p:spPr>
      </p:pic>
      <p:pic>
        <p:nvPicPr>
          <p:cNvPr id="109" name="그림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52487" y="4511578"/>
            <a:ext cx="396699" cy="453260"/>
          </a:xfrm>
          <a:prstGeom prst="rect">
            <a:avLst/>
          </a:prstGeom>
        </p:spPr>
      </p:pic>
      <p:pic>
        <p:nvPicPr>
          <p:cNvPr id="110" name="그림 10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45081" y="5242803"/>
            <a:ext cx="396699" cy="453260"/>
          </a:xfrm>
          <a:prstGeom prst="rect">
            <a:avLst/>
          </a:prstGeom>
        </p:spPr>
      </p:pic>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4692" y="5951743"/>
            <a:ext cx="396699" cy="453260"/>
          </a:xfrm>
          <a:prstGeom prst="rect">
            <a:avLst/>
          </a:prstGeom>
        </p:spPr>
      </p:pic>
      <p:sp>
        <p:nvSpPr>
          <p:cNvPr id="112" name="TextBox 111"/>
          <p:cNvSpPr txBox="1"/>
          <p:nvPr/>
        </p:nvSpPr>
        <p:spPr>
          <a:xfrm>
            <a:off x="4150525" y="2485326"/>
            <a:ext cx="1618679"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DamWon</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14" name="TextBox 113"/>
          <p:cNvSpPr txBox="1"/>
          <p:nvPr/>
        </p:nvSpPr>
        <p:spPr>
          <a:xfrm>
            <a:off x="4130899" y="315236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목표는챌린저</a:t>
            </a:r>
          </a:p>
        </p:txBody>
      </p:sp>
      <p:sp>
        <p:nvSpPr>
          <p:cNvPr id="115" name="TextBox 114"/>
          <p:cNvSpPr txBox="1"/>
          <p:nvPr/>
        </p:nvSpPr>
        <p:spPr>
          <a:xfrm>
            <a:off x="4123931" y="385483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평촌메가스터디</a:t>
            </a:r>
          </a:p>
        </p:txBody>
      </p:sp>
      <p:sp>
        <p:nvSpPr>
          <p:cNvPr id="116" name="TextBox 115"/>
          <p:cNvSpPr txBox="1"/>
          <p:nvPr/>
        </p:nvSpPr>
        <p:spPr>
          <a:xfrm>
            <a:off x="4123931" y="4584319"/>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정글러원맨팀</a:t>
            </a:r>
          </a:p>
        </p:txBody>
      </p:sp>
      <p:sp>
        <p:nvSpPr>
          <p:cNvPr id="117" name="TextBox 116"/>
          <p:cNvSpPr txBox="1"/>
          <p:nvPr/>
        </p:nvSpPr>
        <p:spPr>
          <a:xfrm>
            <a:off x="4114676" y="5315544"/>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브론즈부터시작하는</a:t>
            </a:r>
          </a:p>
        </p:txBody>
      </p:sp>
      <p:sp>
        <p:nvSpPr>
          <p:cNvPr id="118" name="TextBox 117"/>
          <p:cNvSpPr txBox="1"/>
          <p:nvPr/>
        </p:nvSpPr>
        <p:spPr>
          <a:xfrm>
            <a:off x="4123931" y="5999795"/>
            <a:ext cx="1694777" cy="307777"/>
          </a:xfrm>
          <a:prstGeom prst="rect">
            <a:avLst/>
          </a:prstGeom>
          <a:noFill/>
        </p:spPr>
        <p:txBody>
          <a:bodyPr wrap="square" rtlCol="0">
            <a:spAutoFit/>
          </a:bodyPr>
          <a:lstStyle/>
          <a:p>
            <a:r>
              <a:rPr lang="ko-KR" altLang="en-US" sz="1400" b="1">
                <a:solidFill>
                  <a:schemeClr val="bg1"/>
                </a:solidFill>
                <a:latin typeface="나눔고딕" panose="020D0604000000000000" pitchFamily="50" charset="-127"/>
                <a:ea typeface="나눔고딕" panose="020D0604000000000000" pitchFamily="50" charset="-127"/>
              </a:rPr>
              <a:t>랜덤픽할게요</a:t>
            </a:r>
          </a:p>
        </p:txBody>
      </p:sp>
      <p:sp>
        <p:nvSpPr>
          <p:cNvPr id="119" name="TextBox 118"/>
          <p:cNvSpPr txBox="1"/>
          <p:nvPr/>
        </p:nvSpPr>
        <p:spPr>
          <a:xfrm>
            <a:off x="3134995" y="4584319"/>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4</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2" name="TextBox 121"/>
          <p:cNvSpPr txBox="1"/>
          <p:nvPr/>
        </p:nvSpPr>
        <p:spPr>
          <a:xfrm>
            <a:off x="3151912" y="533280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3" name="TextBox 122"/>
          <p:cNvSpPr txBox="1"/>
          <p:nvPr/>
        </p:nvSpPr>
        <p:spPr>
          <a:xfrm>
            <a:off x="3151912" y="6036223"/>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6</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24" name="TextBox 123"/>
          <p:cNvSpPr txBox="1"/>
          <p:nvPr/>
        </p:nvSpPr>
        <p:spPr>
          <a:xfrm>
            <a:off x="9265941" y="2447228"/>
            <a:ext cx="89406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Master</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5" name="직사각형 4"/>
          <p:cNvSpPr/>
          <p:nvPr/>
        </p:nvSpPr>
        <p:spPr>
          <a:xfrm>
            <a:off x="10515121" y="2436807"/>
            <a:ext cx="684803" cy="338554"/>
          </a:xfrm>
          <a:prstGeom prst="rect">
            <a:avLst/>
          </a:prstGeom>
        </p:spPr>
        <p:txBody>
          <a:bodyPr wrap="none">
            <a:spAutoFit/>
          </a:bodyPr>
          <a:lstStyle/>
          <a:p>
            <a:pPr algn="just"/>
            <a:r>
              <a:rPr lang="en-US" altLang="ko-KR" sz="1600" b="1">
                <a:solidFill>
                  <a:srgbClr val="B0A6A9"/>
                </a:solidFill>
                <a:latin typeface="나눔고딕" panose="020D0604000000000000" pitchFamily="50" charset="-127"/>
                <a:ea typeface="나눔고딕" panose="020D0604000000000000" pitchFamily="50" charset="-127"/>
              </a:rPr>
              <a:t>102p</a:t>
            </a:r>
            <a:endParaRPr lang="ko-KR" altLang="en-US" sz="1600"/>
          </a:p>
        </p:txBody>
      </p:sp>
      <p:sp>
        <p:nvSpPr>
          <p:cNvPr id="125" name="TextBox 124"/>
          <p:cNvSpPr txBox="1"/>
          <p:nvPr/>
        </p:nvSpPr>
        <p:spPr>
          <a:xfrm>
            <a:off x="9265941" y="3138352"/>
            <a:ext cx="1249180"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6" name="직사각형 125"/>
          <p:cNvSpPr/>
          <p:nvPr/>
        </p:nvSpPr>
        <p:spPr>
          <a:xfrm>
            <a:off x="10443771" y="3136981"/>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26p</a:t>
            </a:r>
            <a:endParaRPr lang="ko-KR" altLang="en-US" sz="1600"/>
          </a:p>
        </p:txBody>
      </p:sp>
      <p:sp>
        <p:nvSpPr>
          <p:cNvPr id="127" name="TextBox 126"/>
          <p:cNvSpPr txBox="1"/>
          <p:nvPr/>
        </p:nvSpPr>
        <p:spPr>
          <a:xfrm>
            <a:off x="9262050" y="38827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Diamond IV</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28" name="직사각형 127"/>
          <p:cNvSpPr/>
          <p:nvPr/>
        </p:nvSpPr>
        <p:spPr>
          <a:xfrm>
            <a:off x="10439880" y="38813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88p</a:t>
            </a:r>
            <a:endParaRPr lang="ko-KR" altLang="en-US" sz="1600"/>
          </a:p>
        </p:txBody>
      </p:sp>
      <p:sp>
        <p:nvSpPr>
          <p:cNvPr id="129" name="TextBox 128"/>
          <p:cNvSpPr txBox="1"/>
          <p:nvPr/>
        </p:nvSpPr>
        <p:spPr>
          <a:xfrm>
            <a:off x="9262050" y="4584319"/>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0" name="직사각형 129"/>
          <p:cNvSpPr/>
          <p:nvPr/>
        </p:nvSpPr>
        <p:spPr>
          <a:xfrm>
            <a:off x="10439880" y="4582948"/>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71p</a:t>
            </a:r>
            <a:endParaRPr lang="ko-KR" altLang="en-US" sz="1600"/>
          </a:p>
        </p:txBody>
      </p:sp>
      <p:sp>
        <p:nvSpPr>
          <p:cNvPr id="131" name="TextBox 130"/>
          <p:cNvSpPr txBox="1"/>
          <p:nvPr/>
        </p:nvSpPr>
        <p:spPr>
          <a:xfrm>
            <a:off x="9262050" y="5347410"/>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32" name="직사각형 131"/>
          <p:cNvSpPr/>
          <p:nvPr/>
        </p:nvSpPr>
        <p:spPr>
          <a:xfrm>
            <a:off x="10439880" y="5346039"/>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90p</a:t>
            </a:r>
            <a:endParaRPr lang="ko-KR" altLang="en-US" sz="1600"/>
          </a:p>
        </p:txBody>
      </p:sp>
      <p:sp>
        <p:nvSpPr>
          <p:cNvPr id="133" name="TextBox 132"/>
          <p:cNvSpPr txBox="1"/>
          <p:nvPr/>
        </p:nvSpPr>
        <p:spPr>
          <a:xfrm>
            <a:off x="9262050" y="6020531"/>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Platinum I 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0" name="직사각형 149"/>
          <p:cNvSpPr/>
          <p:nvPr/>
        </p:nvSpPr>
        <p:spPr>
          <a:xfrm>
            <a:off x="10439880" y="6019160"/>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3p</a:t>
            </a:r>
            <a:endParaRPr lang="ko-KR" altLang="en-US" sz="1600"/>
          </a:p>
        </p:txBody>
      </p:sp>
      <p:sp>
        <p:nvSpPr>
          <p:cNvPr id="152" name="TextBox 151"/>
          <p:cNvSpPr txBox="1"/>
          <p:nvPr/>
        </p:nvSpPr>
        <p:spPr>
          <a:xfrm>
            <a:off x="4156862" y="1731094"/>
            <a:ext cx="1694777"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5</a:t>
            </a:r>
            <a:r>
              <a:rPr lang="ko-KR" altLang="en-US" sz="1400" b="1">
                <a:solidFill>
                  <a:schemeClr val="bg1"/>
                </a:solidFill>
                <a:latin typeface="나눔고딕" panose="020D0604000000000000" pitchFamily="50" charset="-127"/>
                <a:ea typeface="나눔고딕" panose="020D0604000000000000" pitchFamily="50" charset="-127"/>
              </a:rPr>
              <a:t>충일체</a:t>
            </a:r>
          </a:p>
        </p:txBody>
      </p:sp>
      <p:sp>
        <p:nvSpPr>
          <p:cNvPr id="153" name="TextBox 152"/>
          <p:cNvSpPr txBox="1"/>
          <p:nvPr/>
        </p:nvSpPr>
        <p:spPr>
          <a:xfrm>
            <a:off x="3134995" y="1731094"/>
            <a:ext cx="529688" cy="307777"/>
          </a:xfrm>
          <a:prstGeom prst="rect">
            <a:avLst/>
          </a:prstGeom>
          <a:noFill/>
        </p:spPr>
        <p:txBody>
          <a:bodyPr wrap="square" rtlCol="0">
            <a:spAutoFit/>
          </a:bodyPr>
          <a:lstStyle/>
          <a:p>
            <a:r>
              <a:rPr lang="en-US" altLang="ko-KR" sz="1400" b="1">
                <a:solidFill>
                  <a:schemeClr val="bg1"/>
                </a:solidFill>
                <a:latin typeface="나눔고딕" panose="020D0604000000000000" pitchFamily="50" charset="-127"/>
                <a:ea typeface="나눔고딕" panose="020D0604000000000000" pitchFamily="50" charset="-127"/>
              </a:rPr>
              <a:t>88</a:t>
            </a:r>
            <a:endParaRPr lang="ko-KR" altLang="en-US" sz="1400" b="1">
              <a:solidFill>
                <a:schemeClr val="bg1"/>
              </a:solidFill>
              <a:latin typeface="나눔고딕" panose="020D0604000000000000" pitchFamily="50" charset="-127"/>
              <a:ea typeface="나눔고딕" panose="020D0604000000000000" pitchFamily="50" charset="-127"/>
            </a:endParaRPr>
          </a:p>
        </p:txBody>
      </p:sp>
      <p:sp>
        <p:nvSpPr>
          <p:cNvPr id="154" name="TextBox 153"/>
          <p:cNvSpPr txBox="1"/>
          <p:nvPr/>
        </p:nvSpPr>
        <p:spPr>
          <a:xfrm>
            <a:off x="9288644" y="1731094"/>
            <a:ext cx="1391436" cy="338554"/>
          </a:xfrm>
          <a:prstGeom prst="rect">
            <a:avLst/>
          </a:prstGeom>
          <a:noFill/>
        </p:spPr>
        <p:txBody>
          <a:bodyPr wrap="square" rtlCol="0">
            <a:spAutoFit/>
          </a:bodyPr>
          <a:lstStyle/>
          <a:p>
            <a:r>
              <a:rPr lang="en-US" altLang="ko-KR" sz="1600" b="1">
                <a:solidFill>
                  <a:srgbClr val="B0A6A9"/>
                </a:solidFill>
                <a:latin typeface="나눔고딕" panose="020D0604000000000000" pitchFamily="50" charset="-127"/>
                <a:ea typeface="나눔고딕" panose="020D0604000000000000" pitchFamily="50" charset="-127"/>
              </a:rPr>
              <a:t>Gold III</a:t>
            </a:r>
            <a:endParaRPr lang="ko-KR" altLang="en-US" sz="1600" b="1">
              <a:solidFill>
                <a:srgbClr val="B0A6A9"/>
              </a:solidFill>
              <a:latin typeface="나눔고딕" panose="020D0604000000000000" pitchFamily="50" charset="-127"/>
              <a:ea typeface="나눔고딕" panose="020D0604000000000000" pitchFamily="50" charset="-127"/>
            </a:endParaRPr>
          </a:p>
        </p:txBody>
      </p:sp>
      <p:sp>
        <p:nvSpPr>
          <p:cNvPr id="155" name="직사각형 154"/>
          <p:cNvSpPr/>
          <p:nvPr/>
        </p:nvSpPr>
        <p:spPr>
          <a:xfrm>
            <a:off x="10466474" y="1729723"/>
            <a:ext cx="733450" cy="338554"/>
          </a:xfrm>
          <a:prstGeom prst="rect">
            <a:avLst/>
          </a:prstGeom>
        </p:spPr>
        <p:txBody>
          <a:bodyPr wrap="square">
            <a:spAutoFit/>
          </a:bodyPr>
          <a:lstStyle/>
          <a:p>
            <a:pPr algn="r"/>
            <a:r>
              <a:rPr lang="en-US" altLang="ko-KR" sz="1600" b="1">
                <a:solidFill>
                  <a:srgbClr val="B0A6A9"/>
                </a:solidFill>
                <a:latin typeface="나눔고딕" panose="020D0604000000000000" pitchFamily="50" charset="-127"/>
                <a:ea typeface="나눔고딕" panose="020D0604000000000000" pitchFamily="50" charset="-127"/>
              </a:rPr>
              <a:t>49p</a:t>
            </a:r>
            <a:endParaRPr lang="ko-KR" altLang="en-US" sz="1600"/>
          </a:p>
        </p:txBody>
      </p:sp>
      <p:pic>
        <p:nvPicPr>
          <p:cNvPr id="6" name="그림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81600" y="1645062"/>
            <a:ext cx="427811" cy="488807"/>
          </a:xfrm>
          <a:prstGeom prst="rect">
            <a:avLst/>
          </a:prstGeom>
        </p:spPr>
      </p:pic>
      <p:sp>
        <p:nvSpPr>
          <p:cNvPr id="156" name="TextBox 155"/>
          <p:cNvSpPr txBox="1"/>
          <p:nvPr/>
        </p:nvSpPr>
        <p:spPr>
          <a:xfrm>
            <a:off x="1139843" y="2025178"/>
            <a:ext cx="709601" cy="338554"/>
          </a:xfrm>
          <a:prstGeom prst="rect">
            <a:avLst/>
          </a:prstGeom>
          <a:noFill/>
        </p:spPr>
        <p:txBody>
          <a:bodyPr wrap="square" rtlCol="0">
            <a:spAutoFit/>
          </a:bodyPr>
          <a:lstStyle/>
          <a:p>
            <a:r>
              <a:rPr lang="en-US" altLang="ko-KR" sz="1600">
                <a:ln w="3175">
                  <a:solidFill>
                    <a:schemeClr val="tx1"/>
                  </a:solidFill>
                </a:ln>
                <a:solidFill>
                  <a:srgbClr val="FFEDA4"/>
                </a:solidFill>
                <a:latin typeface="Alata" panose="00000500000000000000" pitchFamily="2" charset="0"/>
              </a:rPr>
              <a:t>Rank</a:t>
            </a:r>
            <a:endParaRPr lang="ko-KR" altLang="en-US" sz="1600">
              <a:ln w="3175">
                <a:solidFill>
                  <a:schemeClr val="tx1"/>
                </a:solidFill>
              </a:ln>
              <a:solidFill>
                <a:srgbClr val="FFEDA4"/>
              </a:solidFill>
              <a:latin typeface="Alata" panose="00000500000000000000" pitchFamily="2" charset="0"/>
            </a:endParaRPr>
          </a:p>
        </p:txBody>
      </p:sp>
      <p:sp>
        <p:nvSpPr>
          <p:cNvPr id="157" name="TextBox 156"/>
          <p:cNvSpPr txBox="1"/>
          <p:nvPr/>
        </p:nvSpPr>
        <p:spPr>
          <a:xfrm>
            <a:off x="1155007" y="2854970"/>
            <a:ext cx="709601"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Rate</a:t>
            </a:r>
            <a:endParaRPr lang="ko-KR" altLang="en-US" sz="1600">
              <a:ln w="3175">
                <a:solidFill>
                  <a:schemeClr val="tx1"/>
                </a:solidFill>
              </a:ln>
              <a:solidFill>
                <a:srgbClr val="BDB4B5"/>
              </a:solidFill>
              <a:latin typeface="Alata" panose="00000500000000000000" pitchFamily="2" charset="0"/>
            </a:endParaRPr>
          </a:p>
        </p:txBody>
      </p:sp>
      <p:sp>
        <p:nvSpPr>
          <p:cNvPr id="158" name="TextBox 157"/>
          <p:cNvSpPr txBox="1"/>
          <p:nvPr/>
        </p:nvSpPr>
        <p:spPr>
          <a:xfrm>
            <a:off x="925860" y="3650007"/>
            <a:ext cx="1227024" cy="338554"/>
          </a:xfrm>
          <a:prstGeom prst="rect">
            <a:avLst/>
          </a:prstGeom>
          <a:noFill/>
        </p:spPr>
        <p:txBody>
          <a:bodyPr wrap="square" rtlCol="0">
            <a:spAutoFit/>
          </a:bodyPr>
          <a:lstStyle/>
          <a:p>
            <a:r>
              <a:rPr lang="en-US" altLang="ko-KR" sz="1600">
                <a:ln w="3175">
                  <a:solidFill>
                    <a:schemeClr val="tx1"/>
                  </a:solidFill>
                </a:ln>
                <a:solidFill>
                  <a:srgbClr val="BDB4B5"/>
                </a:solidFill>
                <a:latin typeface="Alata" panose="00000500000000000000" pitchFamily="2" charset="0"/>
              </a:rPr>
              <a:t>Champion</a:t>
            </a:r>
            <a:endParaRPr lang="ko-KR" altLang="en-US" sz="1600">
              <a:ln w="3175">
                <a:solidFill>
                  <a:schemeClr val="tx1"/>
                </a:solidFill>
              </a:ln>
              <a:solidFill>
                <a:srgbClr val="BDB4B5"/>
              </a:solidFill>
              <a:latin typeface="Alata" panose="00000500000000000000" pitchFamily="2" charset="0"/>
            </a:endParaRPr>
          </a:p>
        </p:txBody>
      </p:sp>
      <p:pic>
        <p:nvPicPr>
          <p:cNvPr id="160" name="그림 159"/>
          <p:cNvPicPr>
            <a:picLocks noChangeAspect="1"/>
          </p:cNvPicPr>
          <p:nvPr/>
        </p:nvPicPr>
        <p:blipFill rotWithShape="1">
          <a:blip r:embed="rId14">
            <a:extLst>
              <a:ext uri="{28A0092B-C50C-407E-A947-70E740481C1C}">
                <a14:useLocalDpi xmlns:a14="http://schemas.microsoft.com/office/drawing/2010/main" val="0"/>
              </a:ext>
            </a:extLst>
          </a:blip>
          <a:srcRect l="24111"/>
          <a:stretch/>
        </p:blipFill>
        <p:spPr>
          <a:xfrm>
            <a:off x="479992" y="1604240"/>
            <a:ext cx="111919" cy="803025"/>
          </a:xfrm>
          <a:prstGeom prst="rect">
            <a:avLst/>
          </a:prstGeom>
          <a:effectLst>
            <a:glow rad="25400">
              <a:srgbClr val="FFC000">
                <a:alpha val="50000"/>
              </a:srgbClr>
            </a:glow>
          </a:effectLst>
        </p:spPr>
      </p:pic>
    </p:spTree>
    <p:extLst>
      <p:ext uri="{BB962C8B-B14F-4D97-AF65-F5344CB8AC3E}">
        <p14:creationId xmlns:p14="http://schemas.microsoft.com/office/powerpoint/2010/main" val="4209609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11-5. </a:t>
            </a:r>
            <a:r>
              <a:rPr lang="ko-KR" altLang="en-US"/>
              <a:t>탈퇴 재확인 팝업</a:t>
            </a:r>
            <a:endParaRPr lang="en-US" altLang="ko-KR"/>
          </a:p>
        </p:txBody>
      </p:sp>
      <p:sp>
        <p:nvSpPr>
          <p:cNvPr id="21" name="직사각형 20"/>
          <p:cNvSpPr/>
          <p:nvPr/>
        </p:nvSpPr>
        <p:spPr>
          <a:xfrm>
            <a:off x="480220" y="880508"/>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 name="그림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20" y="876836"/>
            <a:ext cx="11155680" cy="5546343"/>
          </a:xfrm>
          <a:prstGeom prst="rect">
            <a:avLst/>
          </a:prstGeom>
        </p:spPr>
      </p:pic>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24" y="1037423"/>
            <a:ext cx="3175461" cy="390699"/>
          </a:xfrm>
          <a:prstGeom prst="rect">
            <a:avLst/>
          </a:prstGeom>
        </p:spPr>
      </p:pic>
      <p:pic>
        <p:nvPicPr>
          <p:cNvPr id="48" name="그림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125" y="1037423"/>
            <a:ext cx="328343" cy="342490"/>
          </a:xfrm>
          <a:prstGeom prst="rect">
            <a:avLst/>
          </a:prstGeom>
        </p:spPr>
      </p:pic>
      <p:pic>
        <p:nvPicPr>
          <p:cNvPr id="73" name="그림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1813560"/>
            <a:ext cx="304801" cy="312420"/>
          </a:xfrm>
          <a:prstGeom prst="rect">
            <a:avLst/>
          </a:prstGeom>
        </p:spPr>
      </p:pic>
      <p:pic>
        <p:nvPicPr>
          <p:cNvPr id="74" name="그림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79" y="3672840"/>
            <a:ext cx="342901" cy="297180"/>
          </a:xfrm>
          <a:prstGeom prst="rect">
            <a:avLst/>
          </a:prstGeom>
        </p:spPr>
      </p:pic>
      <p:pic>
        <p:nvPicPr>
          <p:cNvPr id="75" name="그림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76" y="2758441"/>
            <a:ext cx="368204" cy="297180"/>
          </a:xfrm>
          <a:prstGeom prst="rect">
            <a:avLst/>
          </a:prstGeom>
          <a:ln>
            <a:noFill/>
          </a:ln>
        </p:spPr>
      </p:pic>
      <p:pic>
        <p:nvPicPr>
          <p:cNvPr id="76" name="그림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2709" y="4465320"/>
            <a:ext cx="582691" cy="582691"/>
          </a:xfrm>
          <a:prstGeom prst="rect">
            <a:avLst/>
          </a:prstGeom>
        </p:spPr>
      </p:pic>
      <p:pic>
        <p:nvPicPr>
          <p:cNvPr id="77" name="그림 76"/>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4346" y="2417212"/>
            <a:ext cx="5220000" cy="33962"/>
          </a:xfrm>
          <a:prstGeom prst="rect">
            <a:avLst/>
          </a:prstGeom>
        </p:spPr>
      </p:pic>
      <p:pic>
        <p:nvPicPr>
          <p:cNvPr id="78" name="그림 77"/>
          <p:cNvPicPr>
            <a:picLocks/>
          </p:cNvPicPr>
          <p:nvPr/>
        </p:nvPicPr>
        <p:blipFill>
          <a:blip r:embed="rId10">
            <a:extLst>
              <a:ext uri="{28A0092B-C50C-407E-A947-70E740481C1C}">
                <a14:useLocalDpi xmlns:a14="http://schemas.microsoft.com/office/drawing/2010/main" val="0"/>
              </a:ext>
            </a:extLst>
          </a:blip>
          <a:stretch>
            <a:fillRect/>
          </a:stretch>
        </p:blipFill>
        <p:spPr>
          <a:xfrm>
            <a:off x="851490" y="5181202"/>
            <a:ext cx="10440000" cy="53680"/>
          </a:xfrm>
          <a:prstGeom prst="rect">
            <a:avLst/>
          </a:prstGeom>
        </p:spPr>
      </p:pic>
      <p:pic>
        <p:nvPicPr>
          <p:cNvPr id="79" name="그림 7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3339232"/>
            <a:ext cx="5220000" cy="33962"/>
          </a:xfrm>
          <a:prstGeom prst="rect">
            <a:avLst/>
          </a:prstGeom>
        </p:spPr>
      </p:pic>
      <p:pic>
        <p:nvPicPr>
          <p:cNvPr id="80" name="그림 7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53400" y="4261252"/>
            <a:ext cx="5220000" cy="33962"/>
          </a:xfrm>
          <a:prstGeom prst="rect">
            <a:avLst/>
          </a:prstGeom>
        </p:spPr>
      </p:pic>
      <p:sp>
        <p:nvSpPr>
          <p:cNvPr id="81" name="TextBox 80"/>
          <p:cNvSpPr txBox="1"/>
          <p:nvPr/>
        </p:nvSpPr>
        <p:spPr>
          <a:xfrm>
            <a:off x="1343890" y="181160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푸시 알람</a:t>
            </a:r>
          </a:p>
        </p:txBody>
      </p:sp>
      <p:sp>
        <p:nvSpPr>
          <p:cNvPr id="82" name="TextBox 81"/>
          <p:cNvSpPr txBox="1"/>
          <p:nvPr/>
        </p:nvSpPr>
        <p:spPr>
          <a:xfrm>
            <a:off x="1343890" y="2751405"/>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효과음</a:t>
            </a:r>
          </a:p>
        </p:txBody>
      </p:sp>
      <p:sp>
        <p:nvSpPr>
          <p:cNvPr id="83" name="TextBox 82"/>
          <p:cNvSpPr txBox="1"/>
          <p:nvPr/>
        </p:nvSpPr>
        <p:spPr>
          <a:xfrm>
            <a:off x="1343889" y="3680181"/>
            <a:ext cx="190361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배경음</a:t>
            </a:r>
          </a:p>
        </p:txBody>
      </p:sp>
      <p:sp>
        <p:nvSpPr>
          <p:cNvPr id="84" name="TextBox 83"/>
          <p:cNvSpPr txBox="1"/>
          <p:nvPr/>
        </p:nvSpPr>
        <p:spPr>
          <a:xfrm>
            <a:off x="1343889" y="4595444"/>
            <a:ext cx="933210"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언어</a:t>
            </a:r>
          </a:p>
        </p:txBody>
      </p:sp>
      <p:sp>
        <p:nvSpPr>
          <p:cNvPr id="85" name="모서리가 둥근 직사각형 84"/>
          <p:cNvSpPr/>
          <p:nvPr/>
        </p:nvSpPr>
        <p:spPr>
          <a:xfrm>
            <a:off x="5052281" y="1815787"/>
            <a:ext cx="1028700" cy="317500"/>
          </a:xfrm>
          <a:prstGeom prst="roundRect">
            <a:avLst>
              <a:gd name="adj" fmla="val 50000"/>
            </a:avLst>
          </a:prstGeom>
          <a:solidFill>
            <a:schemeClr val="tx1"/>
          </a:solidFill>
          <a:ln>
            <a:solidFill>
              <a:srgbClr val="FAB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6" name="그림 8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31180" y="1775460"/>
            <a:ext cx="491150" cy="429803"/>
          </a:xfrm>
          <a:prstGeom prst="rect">
            <a:avLst/>
          </a:prstGeom>
        </p:spPr>
      </p:pic>
      <p:sp>
        <p:nvSpPr>
          <p:cNvPr id="87" name="TextBox 86"/>
          <p:cNvSpPr txBox="1"/>
          <p:nvPr/>
        </p:nvSpPr>
        <p:spPr>
          <a:xfrm>
            <a:off x="5198504" y="1856288"/>
            <a:ext cx="537328" cy="276999"/>
          </a:xfrm>
          <a:prstGeom prst="rect">
            <a:avLst/>
          </a:prstGeom>
          <a:noFill/>
        </p:spPr>
        <p:txBody>
          <a:bodyPr wrap="square" rtlCol="0">
            <a:spAutoFit/>
          </a:bodyPr>
          <a:lstStyle/>
          <a:p>
            <a:r>
              <a:rPr lang="en-US" altLang="ko-KR" sz="1200">
                <a:solidFill>
                  <a:srgbClr val="FAB037"/>
                </a:solidFill>
                <a:latin typeface="휴먼엑스포" panose="02030504000101010101" pitchFamily="18" charset="-127"/>
                <a:ea typeface="휴먼엑스포" panose="02030504000101010101" pitchFamily="18" charset="-127"/>
              </a:rPr>
              <a:t>ON</a:t>
            </a:r>
            <a:endParaRPr lang="ko-KR" altLang="en-US" sz="1200">
              <a:solidFill>
                <a:srgbClr val="FAB037"/>
              </a:solidFill>
              <a:latin typeface="휴먼엑스포" panose="02030504000101010101" pitchFamily="18" charset="-127"/>
              <a:ea typeface="휴먼엑스포" panose="02030504000101010101" pitchFamily="18" charset="-127"/>
            </a:endParaRPr>
          </a:p>
        </p:txBody>
      </p:sp>
      <p:pic>
        <p:nvPicPr>
          <p:cNvPr id="88" name="그림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65921" y="2800642"/>
            <a:ext cx="2266949" cy="192292"/>
          </a:xfrm>
          <a:prstGeom prst="rect">
            <a:avLst/>
          </a:prstGeom>
        </p:spPr>
      </p:pic>
      <p:pic>
        <p:nvPicPr>
          <p:cNvPr id="89" name="그림 88"/>
          <p:cNvPicPr>
            <a:picLocks noChangeAspect="1"/>
          </p:cNvPicPr>
          <p:nvPr/>
        </p:nvPicPr>
        <p:blipFill rotWithShape="1">
          <a:blip r:embed="rId13">
            <a:extLst>
              <a:ext uri="{28A0092B-C50C-407E-A947-70E740481C1C}">
                <a14:useLocalDpi xmlns:a14="http://schemas.microsoft.com/office/drawing/2010/main" val="0"/>
              </a:ext>
            </a:extLst>
          </a:blip>
          <a:srcRect t="1" r="49946" b="3922"/>
          <a:stretch/>
        </p:blipFill>
        <p:spPr>
          <a:xfrm flipV="1">
            <a:off x="3598069" y="2840830"/>
            <a:ext cx="1102520" cy="116680"/>
          </a:xfrm>
          <a:prstGeom prst="rect">
            <a:avLst/>
          </a:prstGeom>
        </p:spPr>
      </p:pic>
      <p:pic>
        <p:nvPicPr>
          <p:cNvPr id="92" name="그림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9140" y="2750821"/>
            <a:ext cx="312420" cy="297180"/>
          </a:xfrm>
          <a:prstGeom prst="rect">
            <a:avLst/>
          </a:prstGeom>
        </p:spPr>
      </p:pic>
      <p:sp>
        <p:nvSpPr>
          <p:cNvPr id="93" name="TextBox 92"/>
          <p:cNvSpPr txBox="1"/>
          <p:nvPr/>
        </p:nvSpPr>
        <p:spPr>
          <a:xfrm>
            <a:off x="3284806" y="3693461"/>
            <a:ext cx="17859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0</a:t>
            </a:r>
            <a:endParaRPr lang="ko-KR" altLang="en-US" sz="1200">
              <a:solidFill>
                <a:srgbClr val="76617D"/>
              </a:solidFill>
              <a:latin typeface="Alata" panose="00000500000000000000" pitchFamily="2" charset="0"/>
            </a:endParaRPr>
          </a:p>
        </p:txBody>
      </p:sp>
      <p:sp>
        <p:nvSpPr>
          <p:cNvPr id="94" name="TextBox 93"/>
          <p:cNvSpPr txBox="1"/>
          <p:nvPr/>
        </p:nvSpPr>
        <p:spPr>
          <a:xfrm>
            <a:off x="5834350" y="3693462"/>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5" name="그림 9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V="1">
            <a:off x="3572365" y="3715854"/>
            <a:ext cx="2266949" cy="192292"/>
          </a:xfrm>
          <a:prstGeom prst="rect">
            <a:avLst/>
          </a:prstGeom>
        </p:spPr>
      </p:pic>
      <p:pic>
        <p:nvPicPr>
          <p:cNvPr id="96" name="그림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64970" y="3673653"/>
            <a:ext cx="312420" cy="297180"/>
          </a:xfrm>
          <a:prstGeom prst="rect">
            <a:avLst/>
          </a:prstGeom>
        </p:spPr>
      </p:pic>
      <p:sp>
        <p:nvSpPr>
          <p:cNvPr id="97" name="TextBox 96"/>
          <p:cNvSpPr txBox="1"/>
          <p:nvPr/>
        </p:nvSpPr>
        <p:spPr>
          <a:xfrm>
            <a:off x="3277186" y="2770207"/>
            <a:ext cx="178594" cy="276999"/>
          </a:xfrm>
          <a:prstGeom prst="rect">
            <a:avLst/>
          </a:prstGeom>
          <a:noFill/>
        </p:spPr>
        <p:txBody>
          <a:bodyPr wrap="square" rtlCol="0">
            <a:spAutoFit/>
          </a:bodyPr>
          <a:lstStyle/>
          <a:p>
            <a:r>
              <a:rPr lang="en-US" altLang="ko-KR" sz="1200">
                <a:solidFill>
                  <a:srgbClr val="FFB438"/>
                </a:solidFill>
                <a:latin typeface="Alata" panose="00000500000000000000" pitchFamily="2" charset="0"/>
              </a:rPr>
              <a:t>5</a:t>
            </a:r>
            <a:endParaRPr lang="ko-KR" altLang="en-US" sz="1200">
              <a:solidFill>
                <a:srgbClr val="FFB438"/>
              </a:solidFill>
              <a:latin typeface="Alata" panose="00000500000000000000" pitchFamily="2" charset="0"/>
            </a:endParaRPr>
          </a:p>
        </p:txBody>
      </p:sp>
      <p:sp>
        <p:nvSpPr>
          <p:cNvPr id="98" name="TextBox 97"/>
          <p:cNvSpPr txBox="1"/>
          <p:nvPr/>
        </p:nvSpPr>
        <p:spPr>
          <a:xfrm>
            <a:off x="5843146" y="2770630"/>
            <a:ext cx="374774" cy="276999"/>
          </a:xfrm>
          <a:prstGeom prst="rect">
            <a:avLst/>
          </a:prstGeom>
          <a:noFill/>
        </p:spPr>
        <p:txBody>
          <a:bodyPr wrap="square" rtlCol="0">
            <a:spAutoFit/>
          </a:bodyPr>
          <a:lstStyle/>
          <a:p>
            <a:r>
              <a:rPr lang="en-US" altLang="ko-KR" sz="1200">
                <a:solidFill>
                  <a:srgbClr val="76617D"/>
                </a:solidFill>
                <a:latin typeface="Alata" panose="00000500000000000000" pitchFamily="2" charset="0"/>
              </a:rPr>
              <a:t>10</a:t>
            </a:r>
            <a:endParaRPr lang="ko-KR" altLang="en-US" sz="1200">
              <a:solidFill>
                <a:srgbClr val="76617D"/>
              </a:solidFill>
              <a:latin typeface="Alata" panose="00000500000000000000" pitchFamily="2" charset="0"/>
            </a:endParaRPr>
          </a:p>
        </p:txBody>
      </p:sp>
      <p:pic>
        <p:nvPicPr>
          <p:cNvPr id="99" name="그림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4346" y="4481906"/>
            <a:ext cx="438998" cy="473295"/>
          </a:xfrm>
          <a:prstGeom prst="rect">
            <a:avLst/>
          </a:prstGeom>
        </p:spPr>
      </p:pic>
      <p:pic>
        <p:nvPicPr>
          <p:cNvPr id="100" name="그림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79294" y="4497409"/>
            <a:ext cx="438998" cy="473295"/>
          </a:xfrm>
          <a:prstGeom prst="rect">
            <a:avLst/>
          </a:prstGeom>
        </p:spPr>
      </p:pic>
      <p:sp>
        <p:nvSpPr>
          <p:cNvPr id="101" name="TextBox 100"/>
          <p:cNvSpPr txBox="1"/>
          <p:nvPr/>
        </p:nvSpPr>
        <p:spPr>
          <a:xfrm>
            <a:off x="3266159" y="4595444"/>
            <a:ext cx="828375" cy="323165"/>
          </a:xfrm>
          <a:prstGeom prst="rect">
            <a:avLst/>
          </a:prstGeom>
          <a:noFill/>
        </p:spPr>
        <p:txBody>
          <a:bodyPr wrap="square" rtlCol="0">
            <a:spAutoFit/>
          </a:bodyPr>
          <a:lstStyle/>
          <a:p>
            <a:r>
              <a:rPr lang="ko-KR" altLang="en-US" sz="1500" b="1">
                <a:solidFill>
                  <a:schemeClr val="bg1"/>
                </a:solidFill>
                <a:latin typeface="나눔고딕" panose="020D0604000000000000" pitchFamily="50" charset="-127"/>
                <a:ea typeface="나눔고딕" panose="020D0604000000000000" pitchFamily="50" charset="-127"/>
              </a:rPr>
              <a:t>한국어</a:t>
            </a:r>
          </a:p>
        </p:txBody>
      </p:sp>
      <p:sp>
        <p:nvSpPr>
          <p:cNvPr id="102" name="TextBox 101"/>
          <p:cNvSpPr txBox="1"/>
          <p:nvPr/>
        </p:nvSpPr>
        <p:spPr>
          <a:xfrm>
            <a:off x="4746437" y="4572473"/>
            <a:ext cx="884744" cy="323165"/>
          </a:xfrm>
          <a:prstGeom prst="rect">
            <a:avLst/>
          </a:prstGeom>
          <a:noFill/>
        </p:spPr>
        <p:txBody>
          <a:bodyPr wrap="square" rtlCol="0">
            <a:spAutoFit/>
          </a:bodyPr>
          <a:lstStyle/>
          <a:p>
            <a:r>
              <a:rPr lang="en-US" altLang="ko-KR" sz="1500">
                <a:solidFill>
                  <a:schemeClr val="bg1"/>
                </a:solidFill>
                <a:latin typeface="Alata" panose="00000500000000000000" pitchFamily="2" charset="0"/>
              </a:rPr>
              <a:t>English</a:t>
            </a:r>
            <a:endParaRPr lang="ko-KR" altLang="en-US" sz="1500">
              <a:solidFill>
                <a:schemeClr val="bg1"/>
              </a:solidFill>
              <a:latin typeface="Alata" panose="00000500000000000000" pitchFamily="2" charset="0"/>
            </a:endParaRPr>
          </a:p>
        </p:txBody>
      </p:sp>
      <p:pic>
        <p:nvPicPr>
          <p:cNvPr id="120" name="그림 119"/>
          <p:cNvPicPr>
            <a:picLocks/>
          </p:cNvPicPr>
          <p:nvPr/>
        </p:nvPicPr>
        <p:blipFill>
          <a:blip r:embed="rId16">
            <a:extLst>
              <a:ext uri="{28A0092B-C50C-407E-A947-70E740481C1C}">
                <a14:useLocalDpi xmlns:a14="http://schemas.microsoft.com/office/drawing/2010/main" val="0"/>
              </a:ext>
            </a:extLst>
          </a:blip>
          <a:stretch>
            <a:fillRect/>
          </a:stretch>
        </p:blipFill>
        <p:spPr>
          <a:xfrm>
            <a:off x="9334500" y="5560892"/>
            <a:ext cx="1628775" cy="579600"/>
          </a:xfrm>
          <a:prstGeom prst="rect">
            <a:avLst/>
          </a:prstGeom>
        </p:spPr>
      </p:pic>
      <p:sp>
        <p:nvSpPr>
          <p:cNvPr id="121" name="TextBox 120"/>
          <p:cNvSpPr txBox="1"/>
          <p:nvPr/>
        </p:nvSpPr>
        <p:spPr>
          <a:xfrm>
            <a:off x="9334500" y="5651789"/>
            <a:ext cx="1628775"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탈퇴하기</a:t>
            </a:r>
          </a:p>
        </p:txBody>
      </p:sp>
      <p:pic>
        <p:nvPicPr>
          <p:cNvPr id="134" name="그림 133"/>
          <p:cNvPicPr>
            <a:picLocks/>
          </p:cNvPicPr>
          <p:nvPr/>
        </p:nvPicPr>
        <p:blipFill>
          <a:blip r:embed="rId17">
            <a:extLst>
              <a:ext uri="{28A0092B-C50C-407E-A947-70E740481C1C}">
                <a14:useLocalDpi xmlns:a14="http://schemas.microsoft.com/office/drawing/2010/main" val="0"/>
              </a:ext>
            </a:extLst>
          </a:blip>
          <a:stretch>
            <a:fillRect/>
          </a:stretch>
        </p:blipFill>
        <p:spPr>
          <a:xfrm>
            <a:off x="6853769" y="2353293"/>
            <a:ext cx="1627200" cy="579600"/>
          </a:xfrm>
          <a:prstGeom prst="rect">
            <a:avLst/>
          </a:prstGeom>
        </p:spPr>
      </p:pic>
      <p:sp>
        <p:nvSpPr>
          <p:cNvPr id="135" name="TextBox 134"/>
          <p:cNvSpPr txBox="1"/>
          <p:nvPr/>
        </p:nvSpPr>
        <p:spPr>
          <a:xfrm>
            <a:off x="6890064" y="2433741"/>
            <a:ext cx="1525344"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쿠폰등록</a:t>
            </a:r>
          </a:p>
        </p:txBody>
      </p:sp>
      <p:pic>
        <p:nvPicPr>
          <p:cNvPr id="136" name="그림 1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40977" y="2181114"/>
            <a:ext cx="398860" cy="481383"/>
          </a:xfrm>
          <a:prstGeom prst="rect">
            <a:avLst/>
          </a:prstGeom>
        </p:spPr>
      </p:pic>
      <p:pic>
        <p:nvPicPr>
          <p:cNvPr id="137" name="그림 136"/>
          <p:cNvPicPr>
            <a:picLocks/>
          </p:cNvPicPr>
          <p:nvPr/>
        </p:nvPicPr>
        <p:blipFill>
          <a:blip r:embed="rId17">
            <a:extLst>
              <a:ext uri="{28A0092B-C50C-407E-A947-70E740481C1C}">
                <a14:useLocalDpi xmlns:a14="http://schemas.microsoft.com/office/drawing/2010/main" val="0"/>
              </a:ext>
            </a:extLst>
          </a:blip>
          <a:stretch>
            <a:fillRect/>
          </a:stretch>
        </p:blipFill>
        <p:spPr>
          <a:xfrm>
            <a:off x="6902146" y="3682590"/>
            <a:ext cx="1627200" cy="578662"/>
          </a:xfrm>
          <a:prstGeom prst="rect">
            <a:avLst/>
          </a:prstGeom>
        </p:spPr>
      </p:pic>
      <p:sp>
        <p:nvSpPr>
          <p:cNvPr id="138" name="TextBox 137"/>
          <p:cNvSpPr txBox="1"/>
          <p:nvPr/>
        </p:nvSpPr>
        <p:spPr>
          <a:xfrm>
            <a:off x="6940407" y="3763038"/>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인트로</a:t>
            </a:r>
          </a:p>
        </p:txBody>
      </p:sp>
      <p:pic>
        <p:nvPicPr>
          <p:cNvPr id="139" name="그림 1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98208" y="3570708"/>
            <a:ext cx="374196" cy="355943"/>
          </a:xfrm>
          <a:prstGeom prst="rect">
            <a:avLst/>
          </a:prstGeom>
        </p:spPr>
      </p:pic>
      <p:pic>
        <p:nvPicPr>
          <p:cNvPr id="140" name="그림 139"/>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2353293"/>
            <a:ext cx="1627200" cy="578662"/>
          </a:xfrm>
          <a:prstGeom prst="rect">
            <a:avLst/>
          </a:prstGeom>
        </p:spPr>
      </p:pic>
      <p:sp>
        <p:nvSpPr>
          <p:cNvPr id="141" name="TextBox 140"/>
          <p:cNvSpPr txBox="1"/>
          <p:nvPr/>
        </p:nvSpPr>
        <p:spPr>
          <a:xfrm>
            <a:off x="9376470" y="2433741"/>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공식카페</a:t>
            </a:r>
          </a:p>
        </p:txBody>
      </p:sp>
      <p:pic>
        <p:nvPicPr>
          <p:cNvPr id="142" name="그림 14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173685" y="2214056"/>
            <a:ext cx="383141" cy="365862"/>
          </a:xfrm>
          <a:prstGeom prst="roundRect">
            <a:avLst>
              <a:gd name="adj" fmla="val 24998"/>
            </a:avLst>
          </a:prstGeom>
        </p:spPr>
      </p:pic>
      <p:pic>
        <p:nvPicPr>
          <p:cNvPr id="143" name="그림 142"/>
          <p:cNvPicPr>
            <a:picLocks/>
          </p:cNvPicPr>
          <p:nvPr/>
        </p:nvPicPr>
        <p:blipFill>
          <a:blip r:embed="rId17">
            <a:extLst>
              <a:ext uri="{28A0092B-C50C-407E-A947-70E740481C1C}">
                <a14:useLocalDpi xmlns:a14="http://schemas.microsoft.com/office/drawing/2010/main" val="0"/>
              </a:ext>
            </a:extLst>
          </a:blip>
          <a:stretch>
            <a:fillRect/>
          </a:stretch>
        </p:blipFill>
        <p:spPr>
          <a:xfrm>
            <a:off x="9338209" y="3681261"/>
            <a:ext cx="1627200" cy="578662"/>
          </a:xfrm>
          <a:prstGeom prst="rect">
            <a:avLst/>
          </a:prstGeom>
        </p:spPr>
      </p:pic>
      <p:sp>
        <p:nvSpPr>
          <p:cNvPr id="144" name="TextBox 143"/>
          <p:cNvSpPr txBox="1"/>
          <p:nvPr/>
        </p:nvSpPr>
        <p:spPr>
          <a:xfrm>
            <a:off x="9376470" y="3761709"/>
            <a:ext cx="1552880"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랭킹</a:t>
            </a:r>
          </a:p>
        </p:txBody>
      </p:sp>
      <p:pic>
        <p:nvPicPr>
          <p:cNvPr id="145" name="그림 1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21155" y="3532586"/>
            <a:ext cx="371570" cy="388208"/>
          </a:xfrm>
          <a:prstGeom prst="rect">
            <a:avLst/>
          </a:prstGeom>
        </p:spPr>
      </p:pic>
      <p:sp>
        <p:nvSpPr>
          <p:cNvPr id="146" name="TextBox 145"/>
          <p:cNvSpPr txBox="1"/>
          <p:nvPr/>
        </p:nvSpPr>
        <p:spPr>
          <a:xfrm>
            <a:off x="851489" y="5802295"/>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version : 1.0</a:t>
            </a:r>
            <a:endParaRPr lang="ko-KR" altLang="en-US" sz="1500">
              <a:solidFill>
                <a:schemeClr val="bg1">
                  <a:lumMod val="75000"/>
                </a:schemeClr>
              </a:solidFill>
              <a:latin typeface="Alata" panose="00000500000000000000" pitchFamily="2" charset="0"/>
            </a:endParaRPr>
          </a:p>
        </p:txBody>
      </p:sp>
      <p:sp>
        <p:nvSpPr>
          <p:cNvPr id="147" name="TextBox 146"/>
          <p:cNvSpPr txBox="1"/>
          <p:nvPr/>
        </p:nvSpPr>
        <p:spPr>
          <a:xfrm>
            <a:off x="851489" y="5543311"/>
            <a:ext cx="2746579" cy="323165"/>
          </a:xfrm>
          <a:prstGeom prst="rect">
            <a:avLst/>
          </a:prstGeom>
          <a:noFill/>
        </p:spPr>
        <p:txBody>
          <a:bodyPr wrap="square" rtlCol="0">
            <a:spAutoFit/>
          </a:bodyPr>
          <a:lstStyle/>
          <a:p>
            <a:r>
              <a:rPr lang="en-US" altLang="ko-KR" sz="1500">
                <a:solidFill>
                  <a:schemeClr val="bg1">
                    <a:lumMod val="75000"/>
                  </a:schemeClr>
                </a:solidFill>
                <a:latin typeface="Alata" panose="00000500000000000000" pitchFamily="2" charset="0"/>
              </a:rPr>
              <a:t>- made by : Funny Life</a:t>
            </a:r>
            <a:endParaRPr lang="ko-KR" altLang="en-US" sz="1500">
              <a:solidFill>
                <a:schemeClr val="bg1">
                  <a:lumMod val="75000"/>
                </a:schemeClr>
              </a:solidFill>
              <a:latin typeface="Alata" panose="00000500000000000000" pitchFamily="2" charset="0"/>
            </a:endParaRPr>
          </a:p>
        </p:txBody>
      </p:sp>
      <p:pic>
        <p:nvPicPr>
          <p:cNvPr id="148" name="그림 1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5445" y="1061681"/>
            <a:ext cx="217966" cy="285032"/>
          </a:xfrm>
          <a:prstGeom prst="rect">
            <a:avLst/>
          </a:prstGeom>
        </p:spPr>
      </p:pic>
      <p:sp>
        <p:nvSpPr>
          <p:cNvPr id="149" name="TextBox 148"/>
          <p:cNvSpPr txBox="1"/>
          <p:nvPr/>
        </p:nvSpPr>
        <p:spPr>
          <a:xfrm>
            <a:off x="1211698" y="971162"/>
            <a:ext cx="1903615" cy="492443"/>
          </a:xfrm>
          <a:prstGeom prst="rect">
            <a:avLst/>
          </a:prstGeom>
          <a:noFill/>
        </p:spPr>
        <p:txBody>
          <a:bodyPr wrap="square" rtlCol="0">
            <a:spAutoFit/>
          </a:bodyPr>
          <a:lstStyle/>
          <a:p>
            <a:r>
              <a:rPr lang="en-US" altLang="ko-KR" sz="2600">
                <a:solidFill>
                  <a:schemeClr val="bg1"/>
                </a:solidFill>
                <a:latin typeface="Alata" panose="00000500000000000000" pitchFamily="2" charset="0"/>
              </a:rPr>
              <a:t>Settings</a:t>
            </a:r>
            <a:endParaRPr lang="ko-KR" altLang="en-US" sz="2600">
              <a:solidFill>
                <a:schemeClr val="bg1"/>
              </a:solidFill>
              <a:latin typeface="Alata" panose="00000500000000000000" pitchFamily="2" charset="0"/>
            </a:endParaRPr>
          </a:p>
        </p:txBody>
      </p:sp>
      <p:pic>
        <p:nvPicPr>
          <p:cNvPr id="10" name="그림 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306" y="875890"/>
            <a:ext cx="11153594" cy="5547289"/>
          </a:xfrm>
          <a:prstGeom prst="rect">
            <a:avLst/>
          </a:prstGeom>
        </p:spPr>
      </p:pic>
      <p:pic>
        <p:nvPicPr>
          <p:cNvPr id="90" name="그림 8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55780" y="2451174"/>
            <a:ext cx="5211938" cy="2463726"/>
          </a:xfrm>
          <a:prstGeom prst="roundRect">
            <a:avLst>
              <a:gd name="adj" fmla="val 5842"/>
            </a:avLst>
          </a:prstGeom>
        </p:spPr>
      </p:pic>
      <p:pic>
        <p:nvPicPr>
          <p:cNvPr id="91" name="그림 90"/>
          <p:cNvPicPr>
            <a:picLocks/>
          </p:cNvPicPr>
          <p:nvPr/>
        </p:nvPicPr>
        <p:blipFill>
          <a:blip r:embed="rId17">
            <a:extLst>
              <a:ext uri="{28A0092B-C50C-407E-A947-70E740481C1C}">
                <a14:useLocalDpi xmlns:a14="http://schemas.microsoft.com/office/drawing/2010/main" val="0"/>
              </a:ext>
            </a:extLst>
          </a:blip>
          <a:stretch>
            <a:fillRect/>
          </a:stretch>
        </p:blipFill>
        <p:spPr>
          <a:xfrm>
            <a:off x="4196408" y="3880928"/>
            <a:ext cx="1627200" cy="578662"/>
          </a:xfrm>
          <a:prstGeom prst="rect">
            <a:avLst/>
          </a:prstGeom>
        </p:spPr>
      </p:pic>
      <p:sp>
        <p:nvSpPr>
          <p:cNvPr id="103" name="TextBox 102"/>
          <p:cNvSpPr txBox="1"/>
          <p:nvPr/>
        </p:nvSpPr>
        <p:spPr>
          <a:xfrm>
            <a:off x="4234669"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아니요</a:t>
            </a:r>
          </a:p>
        </p:txBody>
      </p:sp>
      <p:pic>
        <p:nvPicPr>
          <p:cNvPr id="104" name="그림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1816" y="3868686"/>
            <a:ext cx="1622729" cy="583047"/>
          </a:xfrm>
          <a:prstGeom prst="rect">
            <a:avLst/>
          </a:prstGeom>
        </p:spPr>
      </p:pic>
      <p:sp>
        <p:nvSpPr>
          <p:cNvPr id="105" name="TextBox 104"/>
          <p:cNvSpPr txBox="1"/>
          <p:nvPr/>
        </p:nvSpPr>
        <p:spPr>
          <a:xfrm>
            <a:off x="6505372" y="3961376"/>
            <a:ext cx="1540562" cy="369332"/>
          </a:xfrm>
          <a:prstGeom prst="rect">
            <a:avLst/>
          </a:prstGeom>
          <a:noFill/>
        </p:spPr>
        <p:txBody>
          <a:bodyPr wrap="square" rtlCol="0">
            <a:spAutoFit/>
          </a:bodyPr>
          <a:lstStyle/>
          <a:p>
            <a:pPr algn="ctr"/>
            <a:r>
              <a:rPr lang="ko-KR" altLang="en-US" b="1">
                <a:solidFill>
                  <a:srgbClr val="252133"/>
                </a:solidFill>
                <a:latin typeface="Alata" panose="00000500000000000000" pitchFamily="2" charset="0"/>
              </a:rPr>
              <a:t>네</a:t>
            </a:r>
          </a:p>
        </p:txBody>
      </p:sp>
      <p:sp>
        <p:nvSpPr>
          <p:cNvPr id="106" name="TextBox 105"/>
          <p:cNvSpPr txBox="1"/>
          <p:nvPr/>
        </p:nvSpPr>
        <p:spPr>
          <a:xfrm>
            <a:off x="4234669" y="3128984"/>
            <a:ext cx="3811265" cy="369332"/>
          </a:xfrm>
          <a:prstGeom prst="rect">
            <a:avLst/>
          </a:prstGeom>
          <a:noFill/>
        </p:spPr>
        <p:txBody>
          <a:bodyPr wrap="square" rtlCol="0">
            <a:spAutoFit/>
          </a:bodyPr>
          <a:lstStyle/>
          <a:p>
            <a:pPr algn="ctr"/>
            <a:r>
              <a:rPr lang="ko-KR" altLang="en-US" b="1">
                <a:solidFill>
                  <a:schemeClr val="bg1"/>
                </a:solidFill>
                <a:latin typeface="나눔고딕" panose="020D0604000000000000" pitchFamily="50" charset="-127"/>
                <a:ea typeface="나눔고딕" panose="020D0604000000000000" pitchFamily="50" charset="-127"/>
              </a:rPr>
              <a:t>진짜로 팀 감독을 포기하겠습니까</a:t>
            </a:r>
            <a:r>
              <a:rPr lang="en-US" altLang="ko-KR" b="1">
                <a:solidFill>
                  <a:schemeClr val="bg1"/>
                </a:solidFill>
                <a:latin typeface="나눔고딕" panose="020D0604000000000000" pitchFamily="50" charset="-127"/>
                <a:ea typeface="나눔고딕" panose="020D0604000000000000" pitchFamily="50" charset="-127"/>
              </a:rPr>
              <a:t>?</a:t>
            </a:r>
            <a:endParaRPr lang="ko-KR" altLang="en-US" b="1">
              <a:solidFill>
                <a:schemeClr val="bg1"/>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67328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26609" y="681644"/>
            <a:ext cx="11818780" cy="58854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126609" y="98474"/>
            <a:ext cx="5964702" cy="369332"/>
          </a:xfrm>
          <a:prstGeom prst="rect">
            <a:avLst/>
          </a:prstGeom>
          <a:noFill/>
        </p:spPr>
        <p:txBody>
          <a:bodyPr wrap="square" rtlCol="0">
            <a:spAutoFit/>
          </a:bodyPr>
          <a:lstStyle/>
          <a:p>
            <a:r>
              <a:rPr lang="en-US" altLang="ko-KR"/>
              <a:t>1-2. Funny Life </a:t>
            </a:r>
            <a:r>
              <a:rPr lang="ko-KR" altLang="en-US"/>
              <a:t>로고</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614" y="780750"/>
            <a:ext cx="3052800" cy="1908000"/>
          </a:xfrm>
          <a:prstGeom prst="rect">
            <a:avLst/>
          </a:prstGeom>
        </p:spPr>
      </p:pic>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56" y="2291867"/>
            <a:ext cx="3052800" cy="1908000"/>
          </a:xfrm>
          <a:prstGeom prst="rect">
            <a:avLst/>
          </a:prstGeom>
        </p:spPr>
      </p:pic>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942" y="173334"/>
            <a:ext cx="3052800" cy="1908000"/>
          </a:xfrm>
          <a:prstGeom prst="rect">
            <a:avLst/>
          </a:prstGeom>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98" y="4199867"/>
            <a:ext cx="3052800" cy="190800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3766" y="4199867"/>
            <a:ext cx="3052800" cy="1908000"/>
          </a:xfrm>
          <a:prstGeom prst="rect">
            <a:avLst/>
          </a:prstGeom>
        </p:spPr>
      </p:pic>
      <p:pic>
        <p:nvPicPr>
          <p:cNvPr id="14" name="그림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43976" y="2291867"/>
            <a:ext cx="3392000" cy="1908000"/>
          </a:xfrm>
          <a:prstGeom prst="rect">
            <a:avLst/>
          </a:prstGeom>
        </p:spPr>
      </p:pic>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224" y="2291867"/>
            <a:ext cx="3392000" cy="1908000"/>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79227" y="780750"/>
            <a:ext cx="3052800" cy="1908000"/>
          </a:xfrm>
          <a:prstGeom prst="rect">
            <a:avLst/>
          </a:prstGeom>
        </p:spPr>
      </p:pic>
      <p:pic>
        <p:nvPicPr>
          <p:cNvPr id="2" name="그림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2165" y="4199867"/>
            <a:ext cx="3052800" cy="1908000"/>
          </a:xfrm>
          <a:prstGeom prst="rect">
            <a:avLst/>
          </a:prstGeom>
        </p:spPr>
      </p:pic>
    </p:spTree>
    <p:extLst>
      <p:ext uri="{BB962C8B-B14F-4D97-AF65-F5344CB8AC3E}">
        <p14:creationId xmlns:p14="http://schemas.microsoft.com/office/powerpoint/2010/main" val="1119546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b="1"/>
              <a:t> </a:t>
            </a:r>
            <a:r>
              <a:rPr lang="ko-KR" altLang="en-US" b="1"/>
              <a:t>이벤트</a:t>
            </a:r>
            <a:endParaRPr lang="en-US" altLang="ko-KR" b="1"/>
          </a:p>
        </p:txBody>
      </p:sp>
    </p:spTree>
    <p:extLst>
      <p:ext uri="{BB962C8B-B14F-4D97-AF65-F5344CB8AC3E}">
        <p14:creationId xmlns:p14="http://schemas.microsoft.com/office/powerpoint/2010/main" val="216723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1562100" y="1685925"/>
            <a:ext cx="9144000" cy="1955409"/>
          </a:xfrm>
        </p:spPr>
        <p:txBody>
          <a:bodyPr>
            <a:normAutofit/>
          </a:bodyPr>
          <a:lstStyle/>
          <a:p>
            <a:r>
              <a:rPr lang="ko-KR" altLang="en-US"/>
              <a:t>기타 리소스</a:t>
            </a:r>
            <a:endParaRPr lang="ko-KR" altLang="en-US" dirty="0"/>
          </a:p>
        </p:txBody>
      </p:sp>
    </p:spTree>
    <p:extLst>
      <p:ext uri="{BB962C8B-B14F-4D97-AF65-F5344CB8AC3E}">
        <p14:creationId xmlns:p14="http://schemas.microsoft.com/office/powerpoint/2010/main" val="2753586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fontScale="90000"/>
          </a:bodyPr>
          <a:lstStyle/>
          <a:p>
            <a:r>
              <a:rPr lang="ko-KR" altLang="en-US"/>
              <a:t>유용한 사이트</a:t>
            </a:r>
            <a:endParaRPr lang="ko-KR" altLang="en-US" dirty="0"/>
          </a:p>
        </p:txBody>
      </p:sp>
      <p:sp>
        <p:nvSpPr>
          <p:cNvPr id="4" name="직사각형 3"/>
          <p:cNvSpPr/>
          <p:nvPr/>
        </p:nvSpPr>
        <p:spPr>
          <a:xfrm>
            <a:off x="504304" y="1552044"/>
            <a:ext cx="5206538" cy="3539430"/>
          </a:xfrm>
          <a:prstGeom prst="rect">
            <a:avLst/>
          </a:prstGeom>
        </p:spPr>
        <p:txBody>
          <a:bodyPr wrap="square">
            <a:spAutoFit/>
          </a:bodyPr>
          <a:lstStyle/>
          <a:p>
            <a:r>
              <a:rPr lang="en-US" altLang="ko-KR" sz="1400" b="1">
                <a:solidFill>
                  <a:srgbClr val="FF0000"/>
                </a:solidFill>
              </a:rPr>
              <a:t>1</a:t>
            </a:r>
            <a:r>
              <a:rPr lang="ko-KR" altLang="en-US" sz="1400" b="1">
                <a:solidFill>
                  <a:srgbClr val="FF0000"/>
                </a:solidFill>
              </a:rPr>
              <a:t>. 리그오브레전드 아트북 </a:t>
            </a:r>
            <a:r>
              <a:rPr lang="ko-KR" altLang="en-US" sz="1400"/>
              <a:t>=&gt; 무료 제공 + 라이엇 제작인걸 봐선 사용 가능할듯</a:t>
            </a:r>
            <a:r>
              <a:rPr lang="en-US" altLang="ko-KR" sz="1400"/>
              <a:t>.</a:t>
            </a:r>
            <a:endParaRPr lang="ko-KR" altLang="en-US" sz="1400"/>
          </a:p>
          <a:p>
            <a:r>
              <a:rPr lang="ko-KR" altLang="en-US" sz="1400"/>
              <a:t>http://event.leagueoflegends.co.kr/artbook/#chapter/summoners-rift/section/baron-nashor</a:t>
            </a:r>
          </a:p>
          <a:p>
            <a:endParaRPr lang="ko-KR" altLang="en-US" sz="1400"/>
          </a:p>
          <a:p>
            <a:r>
              <a:rPr lang="en-US" altLang="ko-KR" sz="1400" b="1">
                <a:solidFill>
                  <a:srgbClr val="FF0000"/>
                </a:solidFill>
              </a:rPr>
              <a:t>2</a:t>
            </a:r>
            <a:r>
              <a:rPr lang="ko-KR" altLang="en-US" sz="1400" b="1">
                <a:solidFill>
                  <a:srgbClr val="FF0000"/>
                </a:solidFill>
              </a:rPr>
              <a:t>. 배경 지우기 사이트 </a:t>
            </a:r>
          </a:p>
          <a:p>
            <a:r>
              <a:rPr lang="ko-KR" altLang="en-US" sz="1400"/>
              <a:t>https://www.remove.bg/</a:t>
            </a:r>
          </a:p>
          <a:p>
            <a:endParaRPr lang="ko-KR" altLang="en-US" sz="1400"/>
          </a:p>
          <a:p>
            <a:r>
              <a:rPr lang="en-US" altLang="ko-KR" sz="1400"/>
              <a:t>3</a:t>
            </a:r>
            <a:r>
              <a:rPr lang="ko-KR" altLang="en-US" sz="1400"/>
              <a:t>. 온라인 포토샵</a:t>
            </a:r>
          </a:p>
          <a:p>
            <a:r>
              <a:rPr lang="ko-KR" altLang="en-US" sz="1400"/>
              <a:t>https://pixlr.com/</a:t>
            </a:r>
          </a:p>
          <a:p>
            <a:endParaRPr lang="ko-KR" altLang="en-US" sz="1400"/>
          </a:p>
          <a:p>
            <a:r>
              <a:rPr lang="en-US" altLang="ko-KR" sz="1400"/>
              <a:t>4</a:t>
            </a:r>
            <a:r>
              <a:rPr lang="ko-KR" altLang="en-US" sz="1400"/>
              <a:t>. 자동으로 그림 그려주는 사이트 </a:t>
            </a:r>
            <a:r>
              <a:rPr lang="en-US" altLang="ko-KR" sz="1400"/>
              <a:t>(</a:t>
            </a:r>
            <a:r>
              <a:rPr lang="ko-KR" altLang="en-US" sz="1400"/>
              <a:t>신기함</a:t>
            </a:r>
            <a:r>
              <a:rPr lang="en-US" altLang="ko-KR" sz="1400"/>
              <a:t>)</a:t>
            </a:r>
            <a:endParaRPr lang="ko-KR" altLang="en-US" sz="1400"/>
          </a:p>
          <a:p>
            <a:r>
              <a:rPr lang="ko-KR" altLang="en-US" sz="1400"/>
              <a:t>https://www.autodraw.com/</a:t>
            </a:r>
          </a:p>
          <a:p>
            <a:endParaRPr lang="ko-KR" altLang="en-US" sz="1400"/>
          </a:p>
          <a:p>
            <a:r>
              <a:rPr lang="en-US" altLang="ko-KR" sz="1400"/>
              <a:t>5</a:t>
            </a:r>
            <a:r>
              <a:rPr lang="ko-KR" altLang="en-US" sz="1400"/>
              <a:t>. 사진을 도트 또는 그림처럼 바꿔주는 사이트</a:t>
            </a:r>
          </a:p>
          <a:p>
            <a:r>
              <a:rPr lang="ko-KR" altLang="en-US" sz="1400"/>
              <a:t>https://app.monopro.org/pixel/</a:t>
            </a:r>
          </a:p>
        </p:txBody>
      </p:sp>
      <p:sp>
        <p:nvSpPr>
          <p:cNvPr id="5" name="직사각형 4"/>
          <p:cNvSpPr/>
          <p:nvPr/>
        </p:nvSpPr>
        <p:spPr>
          <a:xfrm>
            <a:off x="6166657" y="1552044"/>
            <a:ext cx="6096000" cy="3539430"/>
          </a:xfrm>
          <a:prstGeom prst="rect">
            <a:avLst/>
          </a:prstGeom>
        </p:spPr>
        <p:txBody>
          <a:bodyPr>
            <a:spAutoFit/>
          </a:bodyPr>
          <a:lstStyle/>
          <a:p>
            <a:r>
              <a:rPr lang="en-US" altLang="ko-KR" sz="1400" b="1">
                <a:solidFill>
                  <a:srgbClr val="FF0000"/>
                </a:solidFill>
              </a:rPr>
              <a:t>6</a:t>
            </a:r>
            <a:r>
              <a:rPr lang="ko-KR" altLang="en-US" sz="1400" b="1">
                <a:solidFill>
                  <a:srgbClr val="FF0000"/>
                </a:solidFill>
              </a:rPr>
              <a:t>. 무료 아이콘</a:t>
            </a:r>
          </a:p>
          <a:p>
            <a:r>
              <a:rPr lang="ko-KR" altLang="en-US" sz="1400"/>
              <a:t>https://thenounproject.com/</a:t>
            </a:r>
          </a:p>
          <a:p>
            <a:endParaRPr lang="ko-KR" altLang="en-US" sz="1400"/>
          </a:p>
          <a:p>
            <a:r>
              <a:rPr lang="en-US" altLang="ko-KR" sz="1400"/>
              <a:t>7</a:t>
            </a:r>
            <a:r>
              <a:rPr lang="ko-KR" altLang="en-US" sz="1400"/>
              <a:t>. 이미지랑 비슷한 폰트 찾아주는 사이트</a:t>
            </a:r>
          </a:p>
          <a:p>
            <a:r>
              <a:rPr lang="ko-KR" altLang="en-US" sz="1400"/>
              <a:t>https://www.myfonts.com/WhatTheFont/</a:t>
            </a:r>
          </a:p>
          <a:p>
            <a:endParaRPr lang="ko-KR" altLang="en-US" sz="1400"/>
          </a:p>
          <a:p>
            <a:r>
              <a:rPr lang="en-US" altLang="ko-KR" sz="1400"/>
              <a:t>8</a:t>
            </a:r>
            <a:r>
              <a:rPr lang="ko-KR" altLang="en-US" sz="1400"/>
              <a:t>. 상업적 무료 한글 폰트</a:t>
            </a:r>
          </a:p>
          <a:p>
            <a:r>
              <a:rPr lang="ko-KR" altLang="en-US" sz="1400"/>
              <a:t>https://noonnu.cc/</a:t>
            </a:r>
          </a:p>
          <a:p>
            <a:endParaRPr lang="ko-KR" altLang="en-US" sz="1400"/>
          </a:p>
          <a:p>
            <a:r>
              <a:rPr lang="en-US" altLang="ko-KR" sz="1400" b="1">
                <a:solidFill>
                  <a:srgbClr val="FF0000"/>
                </a:solidFill>
              </a:rPr>
              <a:t>9</a:t>
            </a:r>
            <a:r>
              <a:rPr lang="ko-KR" altLang="en-US" sz="1400" b="1">
                <a:solidFill>
                  <a:srgbClr val="FF0000"/>
                </a:solidFill>
              </a:rPr>
              <a:t>. 무료 배경화면 </a:t>
            </a:r>
          </a:p>
          <a:p>
            <a:r>
              <a:rPr lang="ko-KR" altLang="en-US" sz="1400"/>
              <a:t>http://wallpaperswide.com/</a:t>
            </a:r>
          </a:p>
          <a:p>
            <a:r>
              <a:rPr lang="ko-KR" altLang="en-US" sz="1400"/>
              <a:t>https://wallhaven.cc/</a:t>
            </a:r>
          </a:p>
          <a:p>
            <a:endParaRPr lang="ko-KR" altLang="en-US" sz="1400"/>
          </a:p>
          <a:p>
            <a:r>
              <a:rPr lang="ko-KR" altLang="en-US" sz="1400"/>
              <a:t>1</a:t>
            </a:r>
            <a:r>
              <a:rPr lang="en-US" altLang="ko-KR" sz="1400"/>
              <a:t>0</a:t>
            </a:r>
            <a:r>
              <a:rPr lang="ko-KR" altLang="en-US" sz="1400"/>
              <a:t>. 무료 이미지</a:t>
            </a:r>
          </a:p>
          <a:p>
            <a:r>
              <a:rPr lang="ko-KR" altLang="en-US" sz="1400"/>
              <a:t>https://unsplash.com/</a:t>
            </a:r>
          </a:p>
          <a:p>
            <a:r>
              <a:rPr lang="ko-KR" altLang="en-US" sz="1400"/>
              <a:t>https://pixabay.com/</a:t>
            </a:r>
          </a:p>
        </p:txBody>
      </p:sp>
    </p:spTree>
    <p:extLst>
      <p:ext uri="{BB962C8B-B14F-4D97-AF65-F5344CB8AC3E}">
        <p14:creationId xmlns:p14="http://schemas.microsoft.com/office/powerpoint/2010/main" val="250445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a:spLocks noGrp="1"/>
          </p:cNvSpPr>
          <p:nvPr>
            <p:ph type="ctrTitle"/>
          </p:nvPr>
        </p:nvSpPr>
        <p:spPr>
          <a:xfrm>
            <a:off x="0" y="0"/>
            <a:ext cx="4788131" cy="1171575"/>
          </a:xfrm>
        </p:spPr>
        <p:txBody>
          <a:bodyPr>
            <a:normAutofit/>
          </a:bodyPr>
          <a:lstStyle/>
          <a:p>
            <a:r>
              <a:rPr lang="ko-KR" altLang="en-US"/>
              <a:t>시뮬레이션</a:t>
            </a:r>
            <a:endParaRPr lang="ko-KR" altLang="en-US" dirty="0"/>
          </a:p>
        </p:txBody>
      </p:sp>
      <p:sp>
        <p:nvSpPr>
          <p:cNvPr id="4" name="직사각형 3"/>
          <p:cNvSpPr/>
          <p:nvPr/>
        </p:nvSpPr>
        <p:spPr>
          <a:xfrm>
            <a:off x="504303" y="1552044"/>
            <a:ext cx="9861667" cy="3323987"/>
          </a:xfrm>
          <a:prstGeom prst="rect">
            <a:avLst/>
          </a:prstGeom>
        </p:spPr>
        <p:txBody>
          <a:bodyPr wrap="square">
            <a:spAutoFit/>
          </a:bodyPr>
          <a:lstStyle/>
          <a:p>
            <a:r>
              <a:rPr lang="ko-KR" altLang="en-US" sz="1400"/>
              <a:t>시작 전에 설정하는거 되게 많을듯</a:t>
            </a:r>
            <a:r>
              <a:rPr lang="en-US" altLang="ko-KR" sz="1400"/>
              <a:t>? </a:t>
            </a:r>
            <a:r>
              <a:rPr lang="ko-KR" altLang="en-US" sz="1400"/>
              <a:t>예를들어 서폿은 로밍을 자주 가라</a:t>
            </a:r>
            <a:r>
              <a:rPr lang="en-US" altLang="ko-KR" sz="1400"/>
              <a:t>. </a:t>
            </a:r>
            <a:r>
              <a:rPr lang="ko-KR" altLang="en-US" sz="1400"/>
              <a:t>탑은 계속 스플릿 푸시만 해라</a:t>
            </a:r>
          </a:p>
          <a:p>
            <a:r>
              <a:rPr lang="ko-KR" altLang="en-US" sz="1400"/>
              <a:t>정글은 탑 위주로 갱을 가라</a:t>
            </a:r>
            <a:r>
              <a:rPr lang="en-US" altLang="ko-KR" sz="1400"/>
              <a:t>. </a:t>
            </a:r>
            <a:r>
              <a:rPr lang="ko-KR" altLang="en-US" sz="1400"/>
              <a:t>적 레드로 인베를 가라</a:t>
            </a:r>
            <a:r>
              <a:rPr lang="en-US" altLang="ko-KR" sz="1400"/>
              <a:t>. </a:t>
            </a:r>
            <a:r>
              <a:rPr lang="ko-KR" altLang="en-US" sz="1400"/>
              <a:t>이런거</a:t>
            </a:r>
            <a:r>
              <a:rPr lang="en-US" altLang="ko-KR" sz="1400"/>
              <a:t>??</a:t>
            </a:r>
          </a:p>
          <a:p>
            <a:endParaRPr lang="en-US" altLang="ko-KR" sz="1400"/>
          </a:p>
          <a:p>
            <a:r>
              <a:rPr lang="ko-KR" altLang="en-US" sz="1400"/>
              <a:t>시뮬레이션</a:t>
            </a:r>
          </a:p>
          <a:p>
            <a:r>
              <a:rPr lang="en-US" altLang="ko-KR" sz="1400"/>
              <a:t>1.</a:t>
            </a:r>
          </a:p>
          <a:p>
            <a:r>
              <a:rPr lang="ko-KR" altLang="en-US" sz="1400"/>
              <a:t>한타를 이기고 </a:t>
            </a:r>
            <a:r>
              <a:rPr lang="en-US" altLang="ko-KR" sz="1400"/>
              <a:t>-&gt; </a:t>
            </a:r>
            <a:r>
              <a:rPr lang="ko-KR" altLang="en-US" sz="1400"/>
              <a:t>바론을 간다</a:t>
            </a:r>
            <a:r>
              <a:rPr lang="en-US" altLang="ko-KR" sz="1400"/>
              <a:t>. -&gt; </a:t>
            </a:r>
            <a:r>
              <a:rPr lang="ko-KR" altLang="en-US" sz="1400"/>
              <a:t>피가 없어서 남은 </a:t>
            </a:r>
            <a:r>
              <a:rPr lang="en-US" altLang="ko-KR" sz="1400"/>
              <a:t>2</a:t>
            </a:r>
            <a:r>
              <a:rPr lang="ko-KR" altLang="en-US" sz="1400"/>
              <a:t>명에게 모두 죽는다</a:t>
            </a:r>
            <a:r>
              <a:rPr lang="en-US" altLang="ko-KR" sz="1400"/>
              <a:t>. -&gt; </a:t>
            </a:r>
            <a:r>
              <a:rPr lang="ko-KR" altLang="en-US" sz="1400"/>
              <a:t>바론을 스틸 당한다</a:t>
            </a:r>
            <a:r>
              <a:rPr lang="en-US" altLang="ko-KR" sz="1400"/>
              <a:t>.</a:t>
            </a:r>
          </a:p>
          <a:p>
            <a:endParaRPr lang="en-US" altLang="ko-KR" sz="1400"/>
          </a:p>
          <a:p>
            <a:r>
              <a:rPr lang="en-US" altLang="ko-KR" sz="1400"/>
              <a:t>2.</a:t>
            </a:r>
          </a:p>
          <a:p>
            <a:r>
              <a:rPr lang="ko-KR" altLang="en-US" sz="1400"/>
              <a:t>계속 스플릿 푸시를 해서 포탑을 부신다 </a:t>
            </a:r>
            <a:r>
              <a:rPr lang="en-US" altLang="ko-KR" sz="1400"/>
              <a:t>-&gt; </a:t>
            </a:r>
            <a:r>
              <a:rPr lang="ko-KR" altLang="en-US" sz="1400"/>
              <a:t>본체에서 </a:t>
            </a:r>
            <a:r>
              <a:rPr lang="en-US" altLang="ko-KR" sz="1400"/>
              <a:t>4:5</a:t>
            </a:r>
            <a:r>
              <a:rPr lang="ko-KR" altLang="en-US" sz="1400"/>
              <a:t>를 물려서 한타에서 대패한다</a:t>
            </a:r>
            <a:r>
              <a:rPr lang="en-US" altLang="ko-KR" sz="1400"/>
              <a:t>.</a:t>
            </a:r>
          </a:p>
          <a:p>
            <a:endParaRPr lang="en-US" altLang="ko-KR" sz="1400"/>
          </a:p>
          <a:p>
            <a:r>
              <a:rPr lang="en-US" altLang="ko-KR" sz="1400"/>
              <a:t>3. </a:t>
            </a:r>
          </a:p>
          <a:p>
            <a:r>
              <a:rPr lang="ko-KR" altLang="en-US" sz="1400"/>
              <a:t>적 정글 카정 </a:t>
            </a:r>
            <a:r>
              <a:rPr lang="en-US" altLang="ko-KR" sz="1400"/>
              <a:t>-&gt; </a:t>
            </a:r>
            <a:r>
              <a:rPr lang="ko-KR" altLang="en-US" sz="1400"/>
              <a:t>짤라먹기 </a:t>
            </a:r>
            <a:r>
              <a:rPr lang="en-US" altLang="ko-KR" sz="1400"/>
              <a:t>-&gt; </a:t>
            </a:r>
            <a:r>
              <a:rPr lang="ko-KR" altLang="en-US" sz="1400"/>
              <a:t>서폿 로밍 후 미드 따먹기</a:t>
            </a:r>
          </a:p>
          <a:p>
            <a:endParaRPr lang="ko-KR" altLang="en-US" sz="1400"/>
          </a:p>
          <a:p>
            <a:r>
              <a:rPr lang="en-US" altLang="ko-KR" sz="1400"/>
              <a:t>4. </a:t>
            </a:r>
          </a:p>
          <a:p>
            <a:r>
              <a:rPr lang="ko-KR" altLang="en-US" sz="1400"/>
              <a:t>인베를 가서 서폿을 짤라먹고 온다</a:t>
            </a:r>
            <a:r>
              <a:rPr lang="en-US" altLang="ko-KR" sz="1400"/>
              <a:t>. -&gt; </a:t>
            </a:r>
            <a:r>
              <a:rPr lang="ko-KR" altLang="en-US" sz="1400"/>
              <a:t>다이브를 하다가 역갱을 맞아서 다 죽는다</a:t>
            </a:r>
            <a:r>
              <a:rPr lang="en-US" altLang="ko-KR" sz="1400"/>
              <a:t>. -&gt; </a:t>
            </a:r>
            <a:r>
              <a:rPr lang="ko-KR" altLang="en-US" sz="1400"/>
              <a:t>라인 스왑을 한다</a:t>
            </a:r>
          </a:p>
        </p:txBody>
      </p:sp>
    </p:spTree>
    <p:extLst>
      <p:ext uri="{BB962C8B-B14F-4D97-AF65-F5344CB8AC3E}">
        <p14:creationId xmlns:p14="http://schemas.microsoft.com/office/powerpoint/2010/main" val="50537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970318"/>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b="1"/>
              <a:t>튜토리얼</a:t>
            </a:r>
            <a:endParaRPr lang="en-US" altLang="ko-KR" b="1"/>
          </a:p>
          <a:p>
            <a:pPr marL="342900" indent="-342900">
              <a:buAutoNum type="arabicPeriod"/>
            </a:pPr>
            <a:r>
              <a:rPr lang="ko-KR" altLang="en-US">
                <a:solidFill>
                  <a:schemeClr val="bg1">
                    <a:lumMod val="75000"/>
                  </a:schemeClr>
                </a:solidFill>
              </a:rPr>
              <a:t>홈화면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a:p>
            <a:pPr marL="342900" indent="-342900">
              <a:buAutoNum type="arabicPeriod"/>
            </a:pPr>
            <a:endParaRPr lang="en-US" altLang="ko-KR" b="1"/>
          </a:p>
          <a:p>
            <a:pPr marL="342900" indent="-342900">
              <a:buAutoNum type="arabicPeriod"/>
            </a:pPr>
            <a:endParaRPr lang="ko-KR" altLang="en-US"/>
          </a:p>
        </p:txBody>
      </p:sp>
    </p:spTree>
    <p:extLst>
      <p:ext uri="{BB962C8B-B14F-4D97-AF65-F5344CB8AC3E}">
        <p14:creationId xmlns:p14="http://schemas.microsoft.com/office/powerpoint/2010/main" val="88214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2-1. </a:t>
            </a:r>
            <a:r>
              <a:rPr lang="ko-KR" altLang="en-US"/>
              <a:t>튜토리얼 </a:t>
            </a:r>
            <a:r>
              <a:rPr lang="en-US" altLang="ko-KR"/>
              <a:t>(</a:t>
            </a:r>
            <a:r>
              <a:rPr lang="ko-KR" altLang="en-US"/>
              <a:t>스토리</a:t>
            </a:r>
            <a:r>
              <a:rPr lang="en-US" altLang="ko-KR"/>
              <a:t>, </a:t>
            </a:r>
            <a:r>
              <a:rPr lang="ko-KR" altLang="en-US"/>
              <a:t>처음에 조금씩만 다르게</a:t>
            </a:r>
            <a:r>
              <a:rPr lang="en-US" altLang="ko-KR"/>
              <a:t>, </a:t>
            </a:r>
            <a:r>
              <a:rPr lang="ko-KR" altLang="en-US"/>
              <a:t>팀이름</a:t>
            </a:r>
            <a:r>
              <a:rPr lang="en-US" altLang="ko-KR"/>
              <a:t>)</a:t>
            </a: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Tree>
    <p:extLst>
      <p:ext uri="{BB962C8B-B14F-4D97-AF65-F5344CB8AC3E}">
        <p14:creationId xmlns:p14="http://schemas.microsoft.com/office/powerpoint/2010/main" val="102417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6609" y="98474"/>
            <a:ext cx="11310425" cy="369332"/>
          </a:xfrm>
          <a:prstGeom prst="rect">
            <a:avLst/>
          </a:prstGeom>
          <a:noFill/>
        </p:spPr>
        <p:txBody>
          <a:bodyPr wrap="square" rtlCol="0">
            <a:spAutoFit/>
          </a:bodyPr>
          <a:lstStyle/>
          <a:p>
            <a:r>
              <a:rPr lang="en-US" altLang="ko-KR"/>
              <a:t>2-2. </a:t>
            </a:r>
            <a:r>
              <a:rPr lang="ko-KR" altLang="en-US"/>
              <a:t>팀이름 설정</a:t>
            </a:r>
            <a:endParaRPr lang="en-US" altLang="ko-KR"/>
          </a:p>
        </p:txBody>
      </p:sp>
      <p:sp>
        <p:nvSpPr>
          <p:cNvPr id="3" name="직사각형 2"/>
          <p:cNvSpPr/>
          <p:nvPr/>
        </p:nvSpPr>
        <p:spPr>
          <a:xfrm>
            <a:off x="513471" y="872195"/>
            <a:ext cx="11155680" cy="55426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567054" y="98474"/>
            <a:ext cx="5353397" cy="646331"/>
          </a:xfrm>
          <a:prstGeom prst="rect">
            <a:avLst/>
          </a:prstGeom>
          <a:noFill/>
        </p:spPr>
        <p:txBody>
          <a:bodyPr wrap="square" rtlCol="0">
            <a:spAutoFit/>
          </a:bodyPr>
          <a:lstStyle/>
          <a:p>
            <a:pPr marL="228600" indent="-228600">
              <a:buAutoNum type="arabicPeriod"/>
            </a:pPr>
            <a:r>
              <a:rPr lang="ko-KR" altLang="en-US" sz="1200"/>
              <a:t>기본적인 스토리가 진행 됨</a:t>
            </a:r>
            <a:r>
              <a:rPr lang="en-US" altLang="ko-KR" sz="1200"/>
              <a:t>.</a:t>
            </a:r>
            <a:r>
              <a:rPr lang="ko-KR" altLang="en-US" sz="1200"/>
              <a:t> </a:t>
            </a:r>
            <a:r>
              <a:rPr lang="en-US" altLang="ko-KR" sz="1200"/>
              <a:t>(</a:t>
            </a:r>
            <a:r>
              <a:rPr lang="ko-KR" altLang="en-US" sz="1200"/>
              <a:t>간단히</a:t>
            </a:r>
            <a:r>
              <a:rPr lang="en-US" altLang="ko-KR" sz="1200"/>
              <a:t>)</a:t>
            </a:r>
          </a:p>
          <a:p>
            <a:pPr marL="228600" indent="-228600">
              <a:buAutoNum type="arabicPeriod"/>
            </a:pPr>
            <a:r>
              <a:rPr lang="ko-KR" altLang="en-US" sz="1200"/>
              <a:t>튜토리얼은 그냥 설명</a:t>
            </a:r>
            <a:r>
              <a:rPr lang="en-US" altLang="ko-KR" sz="1200"/>
              <a:t>.</a:t>
            </a:r>
          </a:p>
          <a:p>
            <a:pPr marL="228600" indent="-228600">
              <a:buAutoNum type="arabicPeriod"/>
            </a:pPr>
            <a:r>
              <a:rPr lang="ko-KR" altLang="en-US" sz="1200"/>
              <a:t>마지막에 팀 이름을 정할 수 있음</a:t>
            </a:r>
            <a:r>
              <a:rPr lang="en-US" altLang="ko-KR" sz="1200"/>
              <a:t>.</a:t>
            </a:r>
            <a:endParaRPr lang="ko-KR" altLang="en-US" sz="1200"/>
          </a:p>
        </p:txBody>
      </p:sp>
      <p:sp>
        <p:nvSpPr>
          <p:cNvPr id="2" name="직사각형 1"/>
          <p:cNvSpPr/>
          <p:nvPr/>
        </p:nvSpPr>
        <p:spPr>
          <a:xfrm>
            <a:off x="3162300" y="4495799"/>
            <a:ext cx="5886450" cy="1571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 이름을 설정해주세요</a:t>
            </a:r>
            <a:r>
              <a:rPr lang="en-US" altLang="ko-KR">
                <a:solidFill>
                  <a:schemeClr val="tx1"/>
                </a:solidFill>
              </a:rPr>
              <a:t>.</a:t>
            </a:r>
          </a:p>
          <a:p>
            <a:pPr algn="ctr"/>
            <a:endParaRPr lang="en-US" altLang="ko-KR">
              <a:solidFill>
                <a:schemeClr val="tx1"/>
              </a:solidFill>
            </a:endParaRPr>
          </a:p>
          <a:p>
            <a:pPr algn="ctr"/>
            <a:endParaRPr lang="en-US" altLang="ko-KR">
              <a:solidFill>
                <a:schemeClr val="tx1"/>
              </a:solidFill>
            </a:endParaRPr>
          </a:p>
          <a:p>
            <a:pPr algn="ctr"/>
            <a:r>
              <a:rPr lang="en-US" altLang="ko-KR" sz="900">
                <a:solidFill>
                  <a:schemeClr val="tx1"/>
                </a:solidFill>
              </a:rPr>
              <a:t>10</a:t>
            </a:r>
            <a:r>
              <a:rPr lang="ko-KR" altLang="en-US" sz="900">
                <a:solidFill>
                  <a:schemeClr val="tx1"/>
                </a:solidFill>
              </a:rPr>
              <a:t>글자 이내로 입력할 수 있습니다</a:t>
            </a:r>
            <a:r>
              <a:rPr lang="en-US" altLang="ko-KR" sz="900">
                <a:solidFill>
                  <a:schemeClr val="tx1"/>
                </a:solidFill>
              </a:rPr>
              <a:t>. </a:t>
            </a:r>
            <a:r>
              <a:rPr lang="ko-KR" altLang="en-US" sz="900">
                <a:solidFill>
                  <a:schemeClr val="tx1"/>
                </a:solidFill>
              </a:rPr>
              <a:t>특수문자 입력은 불가능 합니다</a:t>
            </a:r>
            <a:r>
              <a:rPr lang="en-US" altLang="ko-KR" sz="900">
                <a:solidFill>
                  <a:schemeClr val="tx1"/>
                </a:solidFill>
              </a:rPr>
              <a:t>.</a:t>
            </a:r>
          </a:p>
          <a:p>
            <a:pPr algn="ctr"/>
            <a:endParaRPr lang="en-US" altLang="ko-KR" sz="900">
              <a:solidFill>
                <a:schemeClr val="tx1"/>
              </a:solidFill>
            </a:endParaRPr>
          </a:p>
          <a:p>
            <a:pPr algn="ctr"/>
            <a:endParaRPr lang="ko-KR" altLang="en-US" sz="900">
              <a:solidFill>
                <a:schemeClr val="tx1"/>
              </a:solidFill>
            </a:endParaRPr>
          </a:p>
        </p:txBody>
      </p:sp>
      <p:sp>
        <p:nvSpPr>
          <p:cNvPr id="4" name="직사각형 3"/>
          <p:cNvSpPr/>
          <p:nvPr/>
        </p:nvSpPr>
        <p:spPr>
          <a:xfrm>
            <a:off x="5366904" y="5676477"/>
            <a:ext cx="1200150" cy="333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확인</a:t>
            </a:r>
          </a:p>
        </p:txBody>
      </p:sp>
      <p:sp>
        <p:nvSpPr>
          <p:cNvPr id="5" name="직사각형 4"/>
          <p:cNvSpPr/>
          <p:nvPr/>
        </p:nvSpPr>
        <p:spPr>
          <a:xfrm>
            <a:off x="3871913" y="4969880"/>
            <a:ext cx="4433888" cy="4688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bg1">
                    <a:lumMod val="85000"/>
                  </a:schemeClr>
                </a:solidFill>
              </a:rPr>
              <a:t>팀 이름을 입력해 주세요</a:t>
            </a:r>
            <a:r>
              <a:rPr lang="en-US" altLang="ko-KR">
                <a:solidFill>
                  <a:schemeClr val="bg1">
                    <a:lumMod val="85000"/>
                  </a:schemeClr>
                </a:solidFill>
              </a:rPr>
              <a:t>.</a:t>
            </a:r>
            <a:endParaRPr lang="ko-KR" altLang="en-US">
              <a:solidFill>
                <a:schemeClr val="bg1">
                  <a:lumMod val="8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72" y="872194"/>
            <a:ext cx="11155680" cy="5542671"/>
          </a:xfrm>
          <a:prstGeom prst="rect">
            <a:avLst/>
          </a:prstGeom>
        </p:spPr>
      </p:pic>
    </p:spTree>
    <p:extLst>
      <p:ext uri="{BB962C8B-B14F-4D97-AF65-F5344CB8AC3E}">
        <p14:creationId xmlns:p14="http://schemas.microsoft.com/office/powerpoint/2010/main" val="161300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0"/>
            <a:ext cx="3183775" cy="1064029"/>
          </a:xfrm>
        </p:spPr>
        <p:txBody>
          <a:bodyPr>
            <a:normAutofit/>
          </a:bodyPr>
          <a:lstStyle/>
          <a:p>
            <a:r>
              <a:rPr lang="ko-KR" altLang="en-US" sz="5000"/>
              <a:t>목차</a:t>
            </a:r>
            <a:endParaRPr lang="ko-KR" altLang="en-US" sz="5000" dirty="0"/>
          </a:p>
        </p:txBody>
      </p:sp>
      <p:sp>
        <p:nvSpPr>
          <p:cNvPr id="3" name="TextBox 2"/>
          <p:cNvSpPr txBox="1"/>
          <p:nvPr/>
        </p:nvSpPr>
        <p:spPr>
          <a:xfrm>
            <a:off x="764771" y="1305098"/>
            <a:ext cx="3557847" cy="3416320"/>
          </a:xfrm>
          <a:prstGeom prst="rect">
            <a:avLst/>
          </a:prstGeom>
          <a:noFill/>
        </p:spPr>
        <p:txBody>
          <a:bodyPr wrap="square" rtlCol="0">
            <a:spAutoFit/>
          </a:bodyPr>
          <a:lstStyle/>
          <a:p>
            <a:pPr marL="342900" indent="-342900">
              <a:buAutoNum type="arabicPeriod"/>
            </a:pPr>
            <a:r>
              <a:rPr lang="ko-KR" altLang="en-US">
                <a:solidFill>
                  <a:schemeClr val="bg1">
                    <a:lumMod val="75000"/>
                  </a:schemeClr>
                </a:solidFill>
              </a:rPr>
              <a:t>시작화면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튜토리얼</a:t>
            </a:r>
            <a:endParaRPr lang="en-US" altLang="ko-KR">
              <a:solidFill>
                <a:schemeClr val="bg1">
                  <a:lumMod val="75000"/>
                </a:schemeClr>
              </a:solidFill>
            </a:endParaRPr>
          </a:p>
          <a:p>
            <a:pPr marL="342900" indent="-342900">
              <a:buAutoNum type="arabicPeriod"/>
            </a:pPr>
            <a:r>
              <a:rPr lang="ko-KR" altLang="en-US" b="1"/>
              <a:t>홈화면</a:t>
            </a:r>
            <a:endParaRPr lang="en-US" altLang="ko-KR" b="1"/>
          </a:p>
          <a:p>
            <a:pPr marL="342900" indent="-342900">
              <a:buAutoNum type="arabicPeriod"/>
            </a:pPr>
            <a:r>
              <a:rPr lang="ko-KR" altLang="en-US">
                <a:solidFill>
                  <a:schemeClr val="bg1">
                    <a:lumMod val="75000"/>
                  </a:schemeClr>
                </a:solidFill>
              </a:rPr>
              <a:t>선수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팀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리그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게임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챔피언 화면</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미션</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뽑기</a:t>
            </a:r>
            <a:endParaRPr lang="en-US" altLang="ko-KR">
              <a:solidFill>
                <a:schemeClr val="bg1">
                  <a:lumMod val="75000"/>
                </a:schemeClr>
              </a:solidFill>
            </a:endParaRPr>
          </a:p>
          <a:p>
            <a:pPr marL="342900" indent="-342900">
              <a:buAutoNum type="arabicPeriod"/>
            </a:pPr>
            <a:r>
              <a:rPr lang="ko-KR" altLang="en-US">
                <a:solidFill>
                  <a:schemeClr val="bg1">
                    <a:lumMod val="75000"/>
                  </a:schemeClr>
                </a:solidFill>
              </a:rPr>
              <a:t> 설정</a:t>
            </a:r>
            <a:endParaRPr lang="en-US" altLang="ko-KR">
              <a:solidFill>
                <a:schemeClr val="bg1">
                  <a:lumMod val="75000"/>
                </a:schemeClr>
              </a:solidFill>
            </a:endParaRPr>
          </a:p>
          <a:p>
            <a:pPr marL="342900" indent="-342900">
              <a:buAutoNum type="arabicPeriod"/>
            </a:pPr>
            <a:r>
              <a:rPr lang="en-US" altLang="ko-KR">
                <a:solidFill>
                  <a:schemeClr val="bg1">
                    <a:lumMod val="75000"/>
                  </a:schemeClr>
                </a:solidFill>
              </a:rPr>
              <a:t> </a:t>
            </a:r>
            <a:r>
              <a:rPr lang="ko-KR" altLang="en-US">
                <a:solidFill>
                  <a:schemeClr val="bg1">
                    <a:lumMod val="75000"/>
                  </a:schemeClr>
                </a:solidFill>
              </a:rPr>
              <a:t>이벤트</a:t>
            </a:r>
            <a:endParaRPr lang="en-US" altLang="ko-KR">
              <a:solidFill>
                <a:schemeClr val="bg1">
                  <a:lumMod val="75000"/>
                </a:schemeClr>
              </a:solidFill>
            </a:endParaRPr>
          </a:p>
        </p:txBody>
      </p:sp>
      <p:sp>
        <p:nvSpPr>
          <p:cNvPr id="9" name="직사각형 8"/>
          <p:cNvSpPr/>
          <p:nvPr/>
        </p:nvSpPr>
        <p:spPr>
          <a:xfrm>
            <a:off x="8358136" y="2558465"/>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선수</a:t>
            </a:r>
          </a:p>
        </p:txBody>
      </p:sp>
      <p:sp>
        <p:nvSpPr>
          <p:cNvPr id="10" name="직사각형 9"/>
          <p:cNvSpPr/>
          <p:nvPr/>
        </p:nvSpPr>
        <p:spPr>
          <a:xfrm>
            <a:off x="8358136" y="3330357"/>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팀</a:t>
            </a:r>
          </a:p>
        </p:txBody>
      </p:sp>
      <p:sp>
        <p:nvSpPr>
          <p:cNvPr id="11" name="직사각형 10"/>
          <p:cNvSpPr/>
          <p:nvPr/>
        </p:nvSpPr>
        <p:spPr>
          <a:xfrm>
            <a:off x="8358135" y="4102249"/>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리그</a:t>
            </a:r>
          </a:p>
        </p:txBody>
      </p:sp>
      <p:sp>
        <p:nvSpPr>
          <p:cNvPr id="12" name="직사각형 11"/>
          <p:cNvSpPr/>
          <p:nvPr/>
        </p:nvSpPr>
        <p:spPr>
          <a:xfrm>
            <a:off x="8358134" y="4840596"/>
            <a:ext cx="1097279" cy="5985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챔피언</a:t>
            </a:r>
          </a:p>
        </p:txBody>
      </p:sp>
    </p:spTree>
    <p:extLst>
      <p:ext uri="{BB962C8B-B14F-4D97-AF65-F5344CB8AC3E}">
        <p14:creationId xmlns:p14="http://schemas.microsoft.com/office/powerpoint/2010/main" val="213679351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7221</TotalTime>
  <Words>1727</Words>
  <Application>Microsoft Office PowerPoint</Application>
  <PresentationFormat>와이드스크린</PresentationFormat>
  <Paragraphs>654</Paragraphs>
  <Slides>53</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53</vt:i4>
      </vt:variant>
    </vt:vector>
  </HeadingPairs>
  <TitlesOfParts>
    <vt:vector size="67" baseType="lpstr">
      <vt:lpstr>굴림</vt:lpstr>
      <vt:lpstr>나눔고딕</vt:lpstr>
      <vt:lpstr>나눔바른고딕</vt:lpstr>
      <vt:lpstr>맑은 고딕</vt:lpstr>
      <vt:lpstr>문체부 돋음체</vt:lpstr>
      <vt:lpstr>휴먼모음T</vt:lpstr>
      <vt:lpstr>휴먼엑스포</vt:lpstr>
      <vt:lpstr>Alata</vt:lpstr>
      <vt:lpstr>AR CENA</vt:lpstr>
      <vt:lpstr>Arial</vt:lpstr>
      <vt:lpstr>BatmanForeverAlternate</vt:lpstr>
      <vt:lpstr>Josefin Sans</vt:lpstr>
      <vt:lpstr>Lucida Sans</vt:lpstr>
      <vt:lpstr>Office 테마</vt:lpstr>
      <vt:lpstr>가제: LOL Manager UI 프로토타입</vt:lpstr>
      <vt:lpstr>목차</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목차</vt:lpstr>
      <vt:lpstr>PowerPoint 프레젠테이션</vt:lpstr>
      <vt:lpstr>목차</vt:lpstr>
      <vt:lpstr>목차</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목차</vt:lpstr>
      <vt:lpstr>PowerPoint 프레젠테이션</vt:lpstr>
      <vt:lpstr>PowerPoint 프레젠테이션</vt:lpstr>
      <vt:lpstr>목차</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목차</vt:lpstr>
      <vt:lpstr>기타 리소스</vt:lpstr>
      <vt:lpstr>유용한 사이트</vt:lpstr>
      <vt:lpstr>시뮬레이션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가제: LOL Manager</dc:title>
  <dc:creator>Shin</dc:creator>
  <cp:lastModifiedBy>KIM LAK WON</cp:lastModifiedBy>
  <cp:revision>425</cp:revision>
  <dcterms:created xsi:type="dcterms:W3CDTF">2020-09-18T14:01:49Z</dcterms:created>
  <dcterms:modified xsi:type="dcterms:W3CDTF">2020-10-24T18:52:09Z</dcterms:modified>
</cp:coreProperties>
</file>